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9" r:id="rId2"/>
    <p:sldId id="262" r:id="rId3"/>
    <p:sldId id="265" r:id="rId4"/>
    <p:sldId id="285" r:id="rId5"/>
    <p:sldId id="266" r:id="rId6"/>
    <p:sldId id="283" r:id="rId7"/>
    <p:sldId id="267" r:id="rId8"/>
    <p:sldId id="284" r:id="rId9"/>
    <p:sldId id="275" r:id="rId10"/>
    <p:sldId id="276" r:id="rId11"/>
  </p:sldIdLst>
  <p:sldSz cx="12192000" cy="6858000"/>
  <p:notesSz cx="7315200" cy="12344400"/>
  <p:embeddedFontLst>
    <p:embeddedFont>
      <p:font typeface="Gotham Bold" pitchFamily="50" charset="0"/>
      <p:regular r:id="rId12"/>
      <p:bold r:id="rId13"/>
      <p:italic r:id="rId14"/>
      <p:boldItalic r:id="rId15"/>
    </p:embeddedFont>
    <p:embeddedFont>
      <p:font typeface="Gotham Book" pitchFamily="50" charset="0"/>
      <p:regular r:id="rId16"/>
      <p:italic r:id="rId17"/>
    </p:embeddedFont>
    <p:embeddedFont>
      <p:font typeface="Gotham Light" pitchFamily="50" charset="0"/>
      <p:regular r:id="rId18"/>
      <p:italic r:id="rId19"/>
    </p:embeddedFont>
    <p:embeddedFont>
      <p:font typeface="Gotham Medium" pitchFamily="50" charset="0"/>
      <p:regular r:id="rId20"/>
      <p:italic r:id="rId21"/>
    </p:embeddedFont>
    <p:embeddedFont>
      <p:font typeface="Gotham-Bold" pitchFamily="50" charset="0"/>
      <p:regular r:id="rId22"/>
      <p:bold r:id="rId23"/>
      <p:italic r:id="rId24"/>
      <p:boldItalic r:id="rId25"/>
    </p:embeddedFont>
    <p:embeddedFont>
      <p:font typeface="Gotham-Medium" pitchFamily="50" charset="0"/>
      <p:regular r:id="rId26"/>
      <p:italic r:id="rId27"/>
    </p:embeddedFont>
    <p:embeddedFont>
      <p:font typeface="Montserrat" panose="00000500000000000000" pitchFamily="2" charset="0"/>
      <p:regular r:id="rId28"/>
      <p:bold r:id="rId29"/>
      <p:italic r:id="rId30"/>
      <p:boldItalic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444E"/>
    <a:srgbClr val="E1251B"/>
    <a:srgbClr val="B8252E"/>
    <a:srgbClr val="871C23"/>
    <a:srgbClr val="F26A52"/>
    <a:srgbClr val="FFB9A2"/>
    <a:srgbClr val="231F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41" autoAdjust="0"/>
    <p:restoredTop sz="94660"/>
  </p:normalViewPr>
  <p:slideViewPr>
    <p:cSldViewPr snapToGrid="0" showGuides="1">
      <p:cViewPr varScale="1">
        <p:scale>
          <a:sx n="90" d="100"/>
          <a:sy n="90" d="100"/>
        </p:scale>
        <p:origin x="108" y="16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3.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font" Target="fonts/font19.fntdata"/><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Variation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DC692A8-525F-5EB9-8FE2-28A8E0E0F3F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6096000" cy="6858000"/>
          </a:xfrm>
          <a:prstGeom prst="rect">
            <a:avLst/>
          </a:prstGeom>
        </p:spPr>
      </p:pic>
      <p:sp>
        <p:nvSpPr>
          <p:cNvPr id="2" name="Title 1">
            <a:extLst>
              <a:ext uri="{FF2B5EF4-FFF2-40B4-BE49-F238E27FC236}">
                <a16:creationId xmlns:a16="http://schemas.microsoft.com/office/drawing/2014/main" id="{3ABC709F-EED4-8023-0E48-6A60ECE86AE9}"/>
              </a:ext>
            </a:extLst>
          </p:cNvPr>
          <p:cNvSpPr>
            <a:spLocks noGrp="1"/>
          </p:cNvSpPr>
          <p:nvPr>
            <p:ph type="title"/>
          </p:nvPr>
        </p:nvSpPr>
        <p:spPr>
          <a:xfrm>
            <a:off x="720328" y="2130183"/>
            <a:ext cx="5090268" cy="1325563"/>
          </a:xfrm>
        </p:spPr>
        <p:txBody>
          <a:bodyPr anchor="b"/>
          <a:lstStyle>
            <a:lvl1pPr>
              <a:lnSpc>
                <a:spcPct val="80000"/>
              </a:lnSpc>
              <a:defRPr sz="4800" spc="-100" baseline="0">
                <a:solidFill>
                  <a:srgbClr val="4E444E"/>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C4B1C9C-000F-927A-7739-E672054DEABF}"/>
              </a:ext>
            </a:extLst>
          </p:cNvPr>
          <p:cNvSpPr>
            <a:spLocks noGrp="1"/>
          </p:cNvSpPr>
          <p:nvPr>
            <p:ph idx="1"/>
          </p:nvPr>
        </p:nvSpPr>
        <p:spPr>
          <a:xfrm>
            <a:off x="747401" y="4149324"/>
            <a:ext cx="4357563" cy="1519956"/>
          </a:xfrm>
          <a:prstGeom prst="rect">
            <a:avLst/>
          </a:prstGeom>
        </p:spPr>
        <p:txBody>
          <a:bodyPr/>
          <a:lstStyle>
            <a:lvl1pPr>
              <a:lnSpc>
                <a:spcPct val="100000"/>
              </a:lnSpc>
              <a:defRPr sz="1700" b="0" i="0">
                <a:solidFill>
                  <a:srgbClr val="4E444E"/>
                </a:solidFill>
                <a:latin typeface="Gotham Book" pitchFamily="2" charset="0"/>
                <a:cs typeface="Gotham Book" pitchFamily="2" charset="0"/>
              </a:defRPr>
            </a:lvl1pPr>
            <a:lvl2pPr>
              <a:lnSpc>
                <a:spcPct val="100000"/>
              </a:lnSpc>
              <a:defRPr sz="1700" b="0" i="0">
                <a:solidFill>
                  <a:srgbClr val="4E444E"/>
                </a:solidFill>
                <a:latin typeface="Gotham Book" pitchFamily="2" charset="0"/>
                <a:cs typeface="Gotham Book" pitchFamily="2" charset="0"/>
              </a:defRPr>
            </a:lvl2pPr>
            <a:lvl3pPr>
              <a:lnSpc>
                <a:spcPct val="100000"/>
              </a:lnSpc>
              <a:defRPr sz="1700" b="0" i="0">
                <a:solidFill>
                  <a:srgbClr val="4E444E"/>
                </a:solidFill>
                <a:latin typeface="Gotham Book" pitchFamily="2" charset="0"/>
                <a:cs typeface="Gotham Book" pitchFamily="2" charset="0"/>
              </a:defRPr>
            </a:lvl3pPr>
            <a:lvl4pPr>
              <a:lnSpc>
                <a:spcPct val="100000"/>
              </a:lnSpc>
              <a:defRPr sz="1700" b="0" i="0">
                <a:solidFill>
                  <a:srgbClr val="4E444E"/>
                </a:solidFill>
                <a:latin typeface="Gotham Book" pitchFamily="2" charset="0"/>
                <a:cs typeface="Gotham Book" pitchFamily="2" charset="0"/>
              </a:defRPr>
            </a:lvl4pPr>
            <a:lvl5pPr>
              <a:lnSpc>
                <a:spcPct val="100000"/>
              </a:lnSpc>
              <a:defRPr sz="1700" b="0" i="0">
                <a:solidFill>
                  <a:srgbClr val="4E444E"/>
                </a:solidFill>
                <a:latin typeface="Gotham Book" pitchFamily="2" charset="0"/>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a:extLst>
              <a:ext uri="{FF2B5EF4-FFF2-40B4-BE49-F238E27FC236}">
                <a16:creationId xmlns:a16="http://schemas.microsoft.com/office/drawing/2014/main" id="{3D169B28-681A-0941-C8DB-F7872383C8C8}"/>
              </a:ext>
            </a:extLst>
          </p:cNvPr>
          <p:cNvSpPr>
            <a:spLocks noGrp="1"/>
          </p:cNvSpPr>
          <p:nvPr>
            <p:ph type="body" sz="quarter" idx="13"/>
          </p:nvPr>
        </p:nvSpPr>
        <p:spPr>
          <a:xfrm>
            <a:off x="736955" y="494242"/>
            <a:ext cx="3505200" cy="593960"/>
          </a:xfrm>
          <a:prstGeom prst="rect">
            <a:avLst/>
          </a:prstGeom>
        </p:spPr>
        <p:txBody>
          <a:bodyPr/>
          <a:lstStyle>
            <a:lvl1pPr>
              <a:defRPr sz="1700">
                <a:solidFill>
                  <a:srgbClr val="4E444E"/>
                </a:solidFill>
                <a:latin typeface="+mj-lt"/>
              </a:defRPr>
            </a:lvl1pPr>
          </a:lstStyle>
          <a:p>
            <a:pPr lvl="0"/>
            <a:r>
              <a:rPr lang="en-US" dirty="0"/>
              <a:t>Click to edit Master text</a:t>
            </a:r>
          </a:p>
        </p:txBody>
      </p:sp>
      <p:sp>
        <p:nvSpPr>
          <p:cNvPr id="30" name="Text Placeholder 13">
            <a:extLst>
              <a:ext uri="{FF2B5EF4-FFF2-40B4-BE49-F238E27FC236}">
                <a16:creationId xmlns:a16="http://schemas.microsoft.com/office/drawing/2014/main" id="{B11DB8E7-FD73-5526-BDA4-2A6AB9B4AB3F}"/>
              </a:ext>
            </a:extLst>
          </p:cNvPr>
          <p:cNvSpPr>
            <a:spLocks noGrp="1"/>
          </p:cNvSpPr>
          <p:nvPr>
            <p:ph type="body" sz="quarter" idx="23" hasCustomPrompt="1"/>
          </p:nvPr>
        </p:nvSpPr>
        <p:spPr>
          <a:xfrm>
            <a:off x="747401" y="3774322"/>
            <a:ext cx="3505200" cy="265230"/>
          </a:xfrm>
          <a:prstGeom prst="rect">
            <a:avLst/>
          </a:prstGeom>
        </p:spPr>
        <p:txBody>
          <a:bodyPr/>
          <a:lstStyle>
            <a:lvl1pPr>
              <a:defRPr sz="1750">
                <a:solidFill>
                  <a:srgbClr val="4E444E"/>
                </a:solidFill>
                <a:latin typeface="Gotham-Medium" panose="02000604040000020004" pitchFamily="2" charset="0"/>
              </a:defRPr>
            </a:lvl1pPr>
          </a:lstStyle>
          <a:p>
            <a:pPr lvl="0"/>
            <a:r>
              <a:rPr lang="en-US" dirty="0"/>
              <a:t>Customer Name</a:t>
            </a:r>
          </a:p>
        </p:txBody>
      </p:sp>
    </p:spTree>
    <p:extLst>
      <p:ext uri="{BB962C8B-B14F-4D97-AF65-F5344CB8AC3E}">
        <p14:creationId xmlns:p14="http://schemas.microsoft.com/office/powerpoint/2010/main" val="204420881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A820C6F-08CF-B8C4-C062-D4656DA44E30}"/>
              </a:ext>
            </a:extLst>
          </p:cNvPr>
          <p:cNvSpPr>
            <a:spLocks noGrp="1"/>
          </p:cNvSpPr>
          <p:nvPr>
            <p:ph type="body" sz="quarter" idx="23"/>
          </p:nvPr>
        </p:nvSpPr>
        <p:spPr>
          <a:xfrm>
            <a:off x="777812" y="2270666"/>
            <a:ext cx="2568575" cy="2111375"/>
          </a:xfrm>
          <a:prstGeom prst="rect">
            <a:avLst/>
          </a:prstGeom>
        </p:spPr>
        <p:txBody>
          <a:bodyPr/>
          <a:lstStyle>
            <a:lvl1pPr>
              <a:defRPr sz="2800" b="1" i="0">
                <a:solidFill>
                  <a:srgbClr val="4E444E"/>
                </a:solidFill>
                <a:latin typeface="Gotham Bold" pitchFamily="2" charset="0"/>
                <a:cs typeface="Gotham Bold" pitchFamily="2" charset="0"/>
              </a:defRPr>
            </a:lvl1pPr>
          </a:lstStyle>
          <a:p>
            <a:pPr lvl="0"/>
            <a:endParaRPr lang="en-US" dirty="0"/>
          </a:p>
        </p:txBody>
      </p:sp>
      <p:sp>
        <p:nvSpPr>
          <p:cNvPr id="14" name="Oval 13">
            <a:extLst>
              <a:ext uri="{FF2B5EF4-FFF2-40B4-BE49-F238E27FC236}">
                <a16:creationId xmlns:a16="http://schemas.microsoft.com/office/drawing/2014/main" id="{DFF7B7AE-E6D0-BC43-E0EF-2F774890F2E0}"/>
              </a:ext>
            </a:extLst>
          </p:cNvPr>
          <p:cNvSpPr/>
          <p:nvPr userDrawn="1"/>
        </p:nvSpPr>
        <p:spPr>
          <a:xfrm>
            <a:off x="777812" y="1520824"/>
            <a:ext cx="503239" cy="503239"/>
          </a:xfrm>
          <a:prstGeom prst="ellipse">
            <a:avLst/>
          </a:prstGeom>
          <a:solidFill>
            <a:srgbClr val="B82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E444E"/>
              </a:solidFill>
            </a:endParaRPr>
          </a:p>
        </p:txBody>
      </p:sp>
      <p:sp>
        <p:nvSpPr>
          <p:cNvPr id="16" name="Text Placeholder 15">
            <a:extLst>
              <a:ext uri="{FF2B5EF4-FFF2-40B4-BE49-F238E27FC236}">
                <a16:creationId xmlns:a16="http://schemas.microsoft.com/office/drawing/2014/main" id="{431A9B87-EAAF-959F-E807-AC118474A4D3}"/>
              </a:ext>
            </a:extLst>
          </p:cNvPr>
          <p:cNvSpPr>
            <a:spLocks noGrp="1"/>
          </p:cNvSpPr>
          <p:nvPr>
            <p:ph type="body" sz="quarter" idx="24" hasCustomPrompt="1"/>
          </p:nvPr>
        </p:nvSpPr>
        <p:spPr>
          <a:xfrm>
            <a:off x="950405" y="1643952"/>
            <a:ext cx="454532" cy="380111"/>
          </a:xfrm>
          <a:prstGeom prst="rect">
            <a:avLst/>
          </a:prstGeom>
        </p:spPr>
        <p:txBody>
          <a:bodyPr/>
          <a:lstStyle>
            <a:lvl1pPr>
              <a:defRPr sz="2150" b="1" i="0">
                <a:solidFill>
                  <a:schemeClr val="bg1"/>
                </a:solidFill>
                <a:latin typeface="Gotham Bold" pitchFamily="2" charset="0"/>
                <a:cs typeface="Gotham Bold" pitchFamily="2" charset="0"/>
              </a:defRPr>
            </a:lvl1pPr>
          </a:lstStyle>
          <a:p>
            <a:pPr lvl="0"/>
            <a:r>
              <a:rPr lang="en-US" dirty="0"/>
              <a:t>2</a:t>
            </a:r>
          </a:p>
        </p:txBody>
      </p:sp>
      <p:sp>
        <p:nvSpPr>
          <p:cNvPr id="24" name="Text Placeholder 23">
            <a:extLst>
              <a:ext uri="{FF2B5EF4-FFF2-40B4-BE49-F238E27FC236}">
                <a16:creationId xmlns:a16="http://schemas.microsoft.com/office/drawing/2014/main" id="{848D0D19-724F-C779-F1CF-2F4FBA8F8542}"/>
              </a:ext>
            </a:extLst>
          </p:cNvPr>
          <p:cNvSpPr>
            <a:spLocks noGrp="1"/>
          </p:cNvSpPr>
          <p:nvPr>
            <p:ph type="body" sz="quarter" idx="25"/>
          </p:nvPr>
        </p:nvSpPr>
        <p:spPr>
          <a:xfrm>
            <a:off x="4583113" y="2270666"/>
            <a:ext cx="5581650" cy="1258888"/>
          </a:xfrm>
          <a:prstGeom prst="rect">
            <a:avLst/>
          </a:prstGeom>
        </p:spPr>
        <p:txBody>
          <a:bodyPr/>
          <a:lstStyle>
            <a:lvl1pPr>
              <a:lnSpc>
                <a:spcPct val="100000"/>
              </a:lnSpc>
              <a:defRPr sz="1350" b="0" i="0">
                <a:solidFill>
                  <a:srgbClr val="4E444E"/>
                </a:solidFill>
                <a:latin typeface="Gotham Book" pitchFamily="2" charset="0"/>
                <a:cs typeface="Gotham Book" pitchFamily="2" charset="0"/>
              </a:defRPr>
            </a:lvl1pPr>
            <a:lvl2pPr>
              <a:lnSpc>
                <a:spcPct val="100000"/>
              </a:lnSpc>
              <a:defRPr sz="1350" b="0" i="0">
                <a:solidFill>
                  <a:srgbClr val="4E444E"/>
                </a:solidFill>
                <a:latin typeface="Gotham Book" pitchFamily="2" charset="0"/>
                <a:cs typeface="Gotham Book" pitchFamily="2" charset="0"/>
              </a:defRPr>
            </a:lvl2pPr>
            <a:lvl3pPr>
              <a:lnSpc>
                <a:spcPct val="100000"/>
              </a:lnSpc>
              <a:defRPr sz="1350" b="0" i="0">
                <a:solidFill>
                  <a:srgbClr val="4E444E"/>
                </a:solidFill>
                <a:latin typeface="Gotham Book" pitchFamily="2" charset="0"/>
                <a:cs typeface="Gotham Book" pitchFamily="2" charset="0"/>
              </a:defRPr>
            </a:lvl3pPr>
            <a:lvl4pPr>
              <a:lnSpc>
                <a:spcPct val="100000"/>
              </a:lnSpc>
              <a:defRPr sz="1350" b="0" i="0">
                <a:solidFill>
                  <a:srgbClr val="4E444E"/>
                </a:solidFill>
                <a:latin typeface="Gotham Book" pitchFamily="2" charset="0"/>
                <a:cs typeface="Gotham Book" pitchFamily="2" charset="0"/>
              </a:defRPr>
            </a:lvl4pPr>
            <a:lvl5pPr>
              <a:lnSpc>
                <a:spcPct val="100000"/>
              </a:lnSpc>
              <a:defRPr sz="1350" b="0" i="0">
                <a:solidFill>
                  <a:srgbClr val="4E444E"/>
                </a:solidFill>
                <a:latin typeface="Gotham Book" pitchFamily="2" charset="0"/>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3">
            <a:extLst>
              <a:ext uri="{FF2B5EF4-FFF2-40B4-BE49-F238E27FC236}">
                <a16:creationId xmlns:a16="http://schemas.microsoft.com/office/drawing/2014/main" id="{E91E952D-A920-06AA-930D-10329CAE287E}"/>
              </a:ext>
            </a:extLst>
          </p:cNvPr>
          <p:cNvSpPr>
            <a:spLocks noGrp="1"/>
          </p:cNvSpPr>
          <p:nvPr>
            <p:ph type="body" sz="quarter" idx="26"/>
          </p:nvPr>
        </p:nvSpPr>
        <p:spPr>
          <a:xfrm>
            <a:off x="5085741" y="4048951"/>
            <a:ext cx="3537051" cy="1008062"/>
          </a:xfrm>
          <a:prstGeom prst="rect">
            <a:avLst/>
          </a:prstGeom>
        </p:spPr>
        <p:txBody>
          <a:bodyPr/>
          <a:lstStyle>
            <a:lvl1pPr>
              <a:defRPr sz="1350">
                <a:solidFill>
                  <a:srgbClr val="4E444E"/>
                </a:solidFill>
                <a:latin typeface="Gotham-Medium" panose="02000604040000020004" pitchFamily="2" charset="0"/>
              </a:defRPr>
            </a:lvl1pPr>
          </a:lstStyle>
          <a:p>
            <a:pPr lvl="0"/>
            <a:r>
              <a:rPr lang="en-US" dirty="0"/>
              <a:t>Click to edit Master text style</a:t>
            </a:r>
          </a:p>
        </p:txBody>
      </p:sp>
      <p:sp>
        <p:nvSpPr>
          <p:cNvPr id="9" name="Text Placeholder 13">
            <a:extLst>
              <a:ext uri="{FF2B5EF4-FFF2-40B4-BE49-F238E27FC236}">
                <a16:creationId xmlns:a16="http://schemas.microsoft.com/office/drawing/2014/main" id="{C90798FD-622C-13BA-7BE9-9F4DC488628A}"/>
              </a:ext>
            </a:extLst>
          </p:cNvPr>
          <p:cNvSpPr>
            <a:spLocks noGrp="1"/>
          </p:cNvSpPr>
          <p:nvPr>
            <p:ph type="body" sz="quarter" idx="27" hasCustomPrompt="1"/>
          </p:nvPr>
        </p:nvSpPr>
        <p:spPr>
          <a:xfrm>
            <a:off x="5085741" y="5225203"/>
            <a:ext cx="3169695" cy="190573"/>
          </a:xfrm>
          <a:prstGeom prst="rect">
            <a:avLst/>
          </a:prstGeom>
        </p:spPr>
        <p:txBody>
          <a:bodyPr/>
          <a:lstStyle>
            <a:lvl1pPr>
              <a:defRPr sz="1150" b="1">
                <a:solidFill>
                  <a:srgbClr val="4E444E"/>
                </a:solidFill>
                <a:latin typeface="Gotham Medium" pitchFamily="2" charset="0"/>
                <a:cs typeface="Gotham Medium" pitchFamily="2" charset="0"/>
              </a:defRPr>
            </a:lvl1pPr>
          </a:lstStyle>
          <a:p>
            <a:pPr lvl="0"/>
            <a:r>
              <a:rPr lang="en-US" dirty="0"/>
              <a:t>[First Name] [Last Name]</a:t>
            </a:r>
          </a:p>
        </p:txBody>
      </p:sp>
      <p:sp>
        <p:nvSpPr>
          <p:cNvPr id="11" name="Text Placeholder 13">
            <a:extLst>
              <a:ext uri="{FF2B5EF4-FFF2-40B4-BE49-F238E27FC236}">
                <a16:creationId xmlns:a16="http://schemas.microsoft.com/office/drawing/2014/main" id="{09402A75-8FF3-6E1A-7165-F62BA8F51054}"/>
              </a:ext>
            </a:extLst>
          </p:cNvPr>
          <p:cNvSpPr>
            <a:spLocks noGrp="1"/>
          </p:cNvSpPr>
          <p:nvPr>
            <p:ph type="body" sz="quarter" idx="28" hasCustomPrompt="1"/>
          </p:nvPr>
        </p:nvSpPr>
        <p:spPr>
          <a:xfrm>
            <a:off x="5085741" y="5401047"/>
            <a:ext cx="3169695" cy="190573"/>
          </a:xfrm>
          <a:prstGeom prst="rect">
            <a:avLst/>
          </a:prstGeom>
        </p:spPr>
        <p:txBody>
          <a:bodyPr/>
          <a:lstStyle>
            <a:lvl1pPr>
              <a:defRPr sz="1000" b="0" i="0">
                <a:solidFill>
                  <a:srgbClr val="4E444E"/>
                </a:solidFill>
                <a:latin typeface="Gotham Light" pitchFamily="2" charset="0"/>
                <a:cs typeface="Gotham Light" pitchFamily="2" charset="0"/>
              </a:defRPr>
            </a:lvl1pPr>
          </a:lstStyle>
          <a:p>
            <a:pPr lvl="0"/>
            <a:r>
              <a:rPr lang="en-US" dirty="0"/>
              <a:t>[Job Title], [Company]</a:t>
            </a:r>
          </a:p>
        </p:txBody>
      </p:sp>
      <p:pic>
        <p:nvPicPr>
          <p:cNvPr id="12" name="Picture 11" descr="Icon&#10;&#10;Description automatically generated with medium confidence">
            <a:extLst>
              <a:ext uri="{FF2B5EF4-FFF2-40B4-BE49-F238E27FC236}">
                <a16:creationId xmlns:a16="http://schemas.microsoft.com/office/drawing/2014/main" id="{31BEBAD2-FFBF-420F-D45C-5B6C42881D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113" y="3845959"/>
            <a:ext cx="511800" cy="362286"/>
          </a:xfrm>
          <a:prstGeom prst="rect">
            <a:avLst/>
          </a:prstGeom>
        </p:spPr>
      </p:pic>
    </p:spTree>
    <p:extLst>
      <p:ext uri="{BB962C8B-B14F-4D97-AF65-F5344CB8AC3E}">
        <p14:creationId xmlns:p14="http://schemas.microsoft.com/office/powerpoint/2010/main" val="212539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A820C6F-08CF-B8C4-C062-D4656DA44E30}"/>
              </a:ext>
            </a:extLst>
          </p:cNvPr>
          <p:cNvSpPr>
            <a:spLocks noGrp="1"/>
          </p:cNvSpPr>
          <p:nvPr>
            <p:ph type="body" sz="quarter" idx="23"/>
          </p:nvPr>
        </p:nvSpPr>
        <p:spPr>
          <a:xfrm>
            <a:off x="777812" y="1769221"/>
            <a:ext cx="2568575" cy="1551830"/>
          </a:xfrm>
          <a:prstGeom prst="rect">
            <a:avLst/>
          </a:prstGeom>
        </p:spPr>
        <p:txBody>
          <a:bodyPr/>
          <a:lstStyle>
            <a:lvl1pPr>
              <a:defRPr sz="2800" b="1" i="0">
                <a:solidFill>
                  <a:srgbClr val="4E444E"/>
                </a:solidFill>
                <a:latin typeface="Gotham Bold" pitchFamily="2" charset="0"/>
                <a:cs typeface="Gotham Bold" pitchFamily="2" charset="0"/>
              </a:defRPr>
            </a:lvl1pPr>
          </a:lstStyle>
          <a:p>
            <a:pPr lvl="0"/>
            <a:endParaRPr lang="en-US" dirty="0"/>
          </a:p>
        </p:txBody>
      </p:sp>
      <p:sp>
        <p:nvSpPr>
          <p:cNvPr id="14" name="Oval 13">
            <a:extLst>
              <a:ext uri="{FF2B5EF4-FFF2-40B4-BE49-F238E27FC236}">
                <a16:creationId xmlns:a16="http://schemas.microsoft.com/office/drawing/2014/main" id="{DFF7B7AE-E6D0-BC43-E0EF-2F774890F2E0}"/>
              </a:ext>
            </a:extLst>
          </p:cNvPr>
          <p:cNvSpPr/>
          <p:nvPr userDrawn="1"/>
        </p:nvSpPr>
        <p:spPr>
          <a:xfrm>
            <a:off x="777812" y="1019378"/>
            <a:ext cx="503239" cy="503239"/>
          </a:xfrm>
          <a:prstGeom prst="ellipse">
            <a:avLst/>
          </a:prstGeom>
          <a:solidFill>
            <a:srgbClr val="B82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E444E"/>
              </a:solidFill>
            </a:endParaRPr>
          </a:p>
        </p:txBody>
      </p:sp>
      <p:sp>
        <p:nvSpPr>
          <p:cNvPr id="16" name="Text Placeholder 15">
            <a:extLst>
              <a:ext uri="{FF2B5EF4-FFF2-40B4-BE49-F238E27FC236}">
                <a16:creationId xmlns:a16="http://schemas.microsoft.com/office/drawing/2014/main" id="{431A9B87-EAAF-959F-E807-AC118474A4D3}"/>
              </a:ext>
            </a:extLst>
          </p:cNvPr>
          <p:cNvSpPr>
            <a:spLocks noGrp="1"/>
          </p:cNvSpPr>
          <p:nvPr>
            <p:ph type="body" sz="quarter" idx="24" hasCustomPrompt="1"/>
          </p:nvPr>
        </p:nvSpPr>
        <p:spPr>
          <a:xfrm>
            <a:off x="950405" y="1142506"/>
            <a:ext cx="454532" cy="380111"/>
          </a:xfrm>
          <a:prstGeom prst="rect">
            <a:avLst/>
          </a:prstGeom>
        </p:spPr>
        <p:txBody>
          <a:bodyPr/>
          <a:lstStyle>
            <a:lvl1pPr>
              <a:defRPr sz="2150" b="1" i="0">
                <a:solidFill>
                  <a:schemeClr val="bg1"/>
                </a:solidFill>
                <a:latin typeface="Gotham Bold" pitchFamily="2" charset="0"/>
                <a:cs typeface="Gotham Bold" pitchFamily="2" charset="0"/>
              </a:defRPr>
            </a:lvl1pPr>
          </a:lstStyle>
          <a:p>
            <a:pPr lvl="0"/>
            <a:r>
              <a:rPr lang="en-US" dirty="0"/>
              <a:t>1</a:t>
            </a:r>
          </a:p>
        </p:txBody>
      </p:sp>
      <p:sp>
        <p:nvSpPr>
          <p:cNvPr id="24" name="Text Placeholder 23">
            <a:extLst>
              <a:ext uri="{FF2B5EF4-FFF2-40B4-BE49-F238E27FC236}">
                <a16:creationId xmlns:a16="http://schemas.microsoft.com/office/drawing/2014/main" id="{848D0D19-724F-C779-F1CF-2F4FBA8F8542}"/>
              </a:ext>
            </a:extLst>
          </p:cNvPr>
          <p:cNvSpPr>
            <a:spLocks noGrp="1"/>
          </p:cNvSpPr>
          <p:nvPr>
            <p:ph type="body" sz="quarter" idx="25"/>
          </p:nvPr>
        </p:nvSpPr>
        <p:spPr>
          <a:xfrm>
            <a:off x="4583113" y="1769220"/>
            <a:ext cx="5581650" cy="1258888"/>
          </a:xfrm>
          <a:prstGeom prst="rect">
            <a:avLst/>
          </a:prstGeom>
        </p:spPr>
        <p:txBody>
          <a:bodyPr/>
          <a:lstStyle>
            <a:lvl1pPr>
              <a:lnSpc>
                <a:spcPct val="100000"/>
              </a:lnSpc>
              <a:defRPr sz="1350" b="0" i="0">
                <a:solidFill>
                  <a:srgbClr val="4E444E"/>
                </a:solidFill>
                <a:latin typeface="Gotham Book" pitchFamily="2" charset="0"/>
                <a:cs typeface="Gotham Book" pitchFamily="2" charset="0"/>
              </a:defRPr>
            </a:lvl1pPr>
            <a:lvl2pPr>
              <a:lnSpc>
                <a:spcPct val="100000"/>
              </a:lnSpc>
              <a:defRPr sz="1350" b="0" i="0">
                <a:solidFill>
                  <a:srgbClr val="4E444E"/>
                </a:solidFill>
                <a:latin typeface="Gotham Book" pitchFamily="2" charset="0"/>
                <a:cs typeface="Gotham Book" pitchFamily="2" charset="0"/>
              </a:defRPr>
            </a:lvl2pPr>
            <a:lvl3pPr>
              <a:lnSpc>
                <a:spcPct val="100000"/>
              </a:lnSpc>
              <a:defRPr sz="1350" b="0" i="0">
                <a:solidFill>
                  <a:srgbClr val="4E444E"/>
                </a:solidFill>
                <a:latin typeface="Gotham Book" pitchFamily="2" charset="0"/>
                <a:cs typeface="Gotham Book" pitchFamily="2" charset="0"/>
              </a:defRPr>
            </a:lvl3pPr>
            <a:lvl4pPr>
              <a:lnSpc>
                <a:spcPct val="100000"/>
              </a:lnSpc>
              <a:defRPr sz="1350" b="0" i="0">
                <a:solidFill>
                  <a:srgbClr val="4E444E"/>
                </a:solidFill>
                <a:latin typeface="Gotham Book" pitchFamily="2" charset="0"/>
                <a:cs typeface="Gotham Book" pitchFamily="2" charset="0"/>
              </a:defRPr>
            </a:lvl4pPr>
            <a:lvl5pPr>
              <a:lnSpc>
                <a:spcPct val="100000"/>
              </a:lnSpc>
              <a:defRPr sz="1350" b="0" i="0">
                <a:solidFill>
                  <a:srgbClr val="4E444E"/>
                </a:solidFill>
                <a:latin typeface="Gotham Book" pitchFamily="2" charset="0"/>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2">
            <a:extLst>
              <a:ext uri="{FF2B5EF4-FFF2-40B4-BE49-F238E27FC236}">
                <a16:creationId xmlns:a16="http://schemas.microsoft.com/office/drawing/2014/main" id="{2ADCCFD0-665A-E956-90E4-8764402814EF}"/>
              </a:ext>
            </a:extLst>
          </p:cNvPr>
          <p:cNvSpPr>
            <a:spLocks noGrp="1"/>
          </p:cNvSpPr>
          <p:nvPr>
            <p:ph type="body" sz="quarter" idx="26"/>
          </p:nvPr>
        </p:nvSpPr>
        <p:spPr>
          <a:xfrm>
            <a:off x="777812" y="4836888"/>
            <a:ext cx="2568575" cy="1551830"/>
          </a:xfrm>
          <a:prstGeom prst="rect">
            <a:avLst/>
          </a:prstGeom>
        </p:spPr>
        <p:txBody>
          <a:bodyPr/>
          <a:lstStyle>
            <a:lvl1pPr>
              <a:defRPr sz="2800" b="1" i="0">
                <a:solidFill>
                  <a:srgbClr val="4E444E"/>
                </a:solidFill>
                <a:latin typeface="Gotham Bold" pitchFamily="2" charset="0"/>
                <a:cs typeface="Gotham Bold" pitchFamily="2" charset="0"/>
              </a:defRPr>
            </a:lvl1pPr>
          </a:lstStyle>
          <a:p>
            <a:pPr lvl="0"/>
            <a:endParaRPr lang="en-US" dirty="0"/>
          </a:p>
        </p:txBody>
      </p:sp>
      <p:sp>
        <p:nvSpPr>
          <p:cNvPr id="17" name="Oval 16">
            <a:extLst>
              <a:ext uri="{FF2B5EF4-FFF2-40B4-BE49-F238E27FC236}">
                <a16:creationId xmlns:a16="http://schemas.microsoft.com/office/drawing/2014/main" id="{A431A2EC-936D-F050-D409-9C1AFAB91AD7}"/>
              </a:ext>
            </a:extLst>
          </p:cNvPr>
          <p:cNvSpPr/>
          <p:nvPr userDrawn="1"/>
        </p:nvSpPr>
        <p:spPr>
          <a:xfrm>
            <a:off x="777812" y="4087045"/>
            <a:ext cx="503239" cy="503239"/>
          </a:xfrm>
          <a:prstGeom prst="ellipse">
            <a:avLst/>
          </a:prstGeom>
          <a:solidFill>
            <a:srgbClr val="B82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E444E"/>
              </a:solidFill>
            </a:endParaRPr>
          </a:p>
        </p:txBody>
      </p:sp>
      <p:sp>
        <p:nvSpPr>
          <p:cNvPr id="18" name="Text Placeholder 15">
            <a:extLst>
              <a:ext uri="{FF2B5EF4-FFF2-40B4-BE49-F238E27FC236}">
                <a16:creationId xmlns:a16="http://schemas.microsoft.com/office/drawing/2014/main" id="{AD6143B3-3FD7-C02D-2D4D-57A865ACDF29}"/>
              </a:ext>
            </a:extLst>
          </p:cNvPr>
          <p:cNvSpPr>
            <a:spLocks noGrp="1"/>
          </p:cNvSpPr>
          <p:nvPr>
            <p:ph type="body" sz="quarter" idx="27" hasCustomPrompt="1"/>
          </p:nvPr>
        </p:nvSpPr>
        <p:spPr>
          <a:xfrm>
            <a:off x="950405" y="4210173"/>
            <a:ext cx="454532" cy="380111"/>
          </a:xfrm>
          <a:prstGeom prst="rect">
            <a:avLst/>
          </a:prstGeom>
        </p:spPr>
        <p:txBody>
          <a:bodyPr/>
          <a:lstStyle>
            <a:lvl1pPr>
              <a:defRPr sz="2150" b="1" i="0">
                <a:solidFill>
                  <a:schemeClr val="bg1"/>
                </a:solidFill>
                <a:latin typeface="Gotham Bold" pitchFamily="2" charset="0"/>
                <a:cs typeface="Gotham Bold" pitchFamily="2" charset="0"/>
              </a:defRPr>
            </a:lvl1pPr>
          </a:lstStyle>
          <a:p>
            <a:pPr lvl="0"/>
            <a:r>
              <a:rPr lang="en-US" dirty="0"/>
              <a:t>2</a:t>
            </a:r>
          </a:p>
        </p:txBody>
      </p:sp>
      <p:sp>
        <p:nvSpPr>
          <p:cNvPr id="19" name="Text Placeholder 23">
            <a:extLst>
              <a:ext uri="{FF2B5EF4-FFF2-40B4-BE49-F238E27FC236}">
                <a16:creationId xmlns:a16="http://schemas.microsoft.com/office/drawing/2014/main" id="{A2BD2F3C-2ED0-0811-5C29-9F82B34879B3}"/>
              </a:ext>
            </a:extLst>
          </p:cNvPr>
          <p:cNvSpPr>
            <a:spLocks noGrp="1"/>
          </p:cNvSpPr>
          <p:nvPr>
            <p:ph type="body" sz="quarter" idx="28"/>
          </p:nvPr>
        </p:nvSpPr>
        <p:spPr>
          <a:xfrm>
            <a:off x="4583113" y="4836887"/>
            <a:ext cx="5581650" cy="1258888"/>
          </a:xfrm>
          <a:prstGeom prst="rect">
            <a:avLst/>
          </a:prstGeom>
        </p:spPr>
        <p:txBody>
          <a:bodyPr/>
          <a:lstStyle>
            <a:lvl1pPr>
              <a:lnSpc>
                <a:spcPct val="100000"/>
              </a:lnSpc>
              <a:defRPr sz="1350" b="0" i="0">
                <a:solidFill>
                  <a:srgbClr val="4E444E"/>
                </a:solidFill>
                <a:latin typeface="Gotham Book" pitchFamily="2" charset="0"/>
                <a:cs typeface="Gotham Book" pitchFamily="2" charset="0"/>
              </a:defRPr>
            </a:lvl1pPr>
            <a:lvl2pPr>
              <a:lnSpc>
                <a:spcPct val="100000"/>
              </a:lnSpc>
              <a:defRPr sz="1350" b="0" i="0">
                <a:solidFill>
                  <a:srgbClr val="4E444E"/>
                </a:solidFill>
                <a:latin typeface="Gotham Book" pitchFamily="2" charset="0"/>
                <a:cs typeface="Gotham Book" pitchFamily="2" charset="0"/>
              </a:defRPr>
            </a:lvl2pPr>
            <a:lvl3pPr>
              <a:lnSpc>
                <a:spcPct val="100000"/>
              </a:lnSpc>
              <a:defRPr sz="1350" b="0" i="0">
                <a:solidFill>
                  <a:srgbClr val="4E444E"/>
                </a:solidFill>
                <a:latin typeface="Gotham Book" pitchFamily="2" charset="0"/>
                <a:cs typeface="Gotham Book" pitchFamily="2" charset="0"/>
              </a:defRPr>
            </a:lvl3pPr>
            <a:lvl4pPr>
              <a:lnSpc>
                <a:spcPct val="100000"/>
              </a:lnSpc>
              <a:defRPr sz="1350" b="0" i="0">
                <a:solidFill>
                  <a:srgbClr val="4E444E"/>
                </a:solidFill>
                <a:latin typeface="Gotham Book" pitchFamily="2" charset="0"/>
                <a:cs typeface="Gotham Book" pitchFamily="2" charset="0"/>
              </a:defRPr>
            </a:lvl4pPr>
            <a:lvl5pPr>
              <a:lnSpc>
                <a:spcPct val="100000"/>
              </a:lnSpc>
              <a:defRPr sz="1350" b="0" i="0">
                <a:solidFill>
                  <a:srgbClr val="4E444E"/>
                </a:solidFill>
                <a:latin typeface="Gotham Book" pitchFamily="2" charset="0"/>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3">
            <a:extLst>
              <a:ext uri="{FF2B5EF4-FFF2-40B4-BE49-F238E27FC236}">
                <a16:creationId xmlns:a16="http://schemas.microsoft.com/office/drawing/2014/main" id="{6BD13473-99DE-7488-6890-EDFF231F1605}"/>
              </a:ext>
            </a:extLst>
          </p:cNvPr>
          <p:cNvSpPr>
            <a:spLocks noGrp="1"/>
          </p:cNvSpPr>
          <p:nvPr>
            <p:ph type="pic" sz="quarter" idx="22" hasCustomPrompt="1"/>
          </p:nvPr>
        </p:nvSpPr>
        <p:spPr>
          <a:xfrm>
            <a:off x="9912351" y="765175"/>
            <a:ext cx="1512887" cy="530352"/>
          </a:xfrm>
          <a:prstGeom prst="rect">
            <a:avLst/>
          </a:prstGeom>
          <a:solidFill>
            <a:schemeClr val="tx2"/>
          </a:solidFill>
        </p:spPr>
        <p:txBody>
          <a:bodyPr anchor="ctr"/>
          <a:lstStyle>
            <a:lvl1pPr algn="ctr">
              <a:defRPr>
                <a:solidFill>
                  <a:schemeClr val="bg1"/>
                </a:solidFill>
              </a:defRPr>
            </a:lvl1pPr>
          </a:lstStyle>
          <a:p>
            <a:r>
              <a:rPr lang="en-US" dirty="0"/>
              <a:t>Customer Logo</a:t>
            </a:r>
          </a:p>
        </p:txBody>
      </p:sp>
    </p:spTree>
    <p:extLst>
      <p:ext uri="{BB962C8B-B14F-4D97-AF65-F5344CB8AC3E}">
        <p14:creationId xmlns:p14="http://schemas.microsoft.com/office/powerpoint/2010/main" val="4263012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A820C6F-08CF-B8C4-C062-D4656DA44E30}"/>
              </a:ext>
            </a:extLst>
          </p:cNvPr>
          <p:cNvSpPr>
            <a:spLocks noGrp="1"/>
          </p:cNvSpPr>
          <p:nvPr>
            <p:ph type="body" sz="quarter" idx="23"/>
          </p:nvPr>
        </p:nvSpPr>
        <p:spPr>
          <a:xfrm>
            <a:off x="777812" y="1523779"/>
            <a:ext cx="3554476" cy="1260786"/>
          </a:xfrm>
          <a:prstGeom prst="rect">
            <a:avLst/>
          </a:prstGeom>
        </p:spPr>
        <p:txBody>
          <a:bodyPr/>
          <a:lstStyle>
            <a:lvl1pPr>
              <a:defRPr sz="2800" b="1" i="0">
                <a:solidFill>
                  <a:srgbClr val="4E444E"/>
                </a:solidFill>
                <a:latin typeface="Gotham Bold" pitchFamily="2" charset="0"/>
                <a:cs typeface="Gotham Bold" pitchFamily="2" charset="0"/>
              </a:defRPr>
            </a:lvl1pPr>
          </a:lstStyle>
          <a:p>
            <a:pPr lvl="0"/>
            <a:endParaRPr lang="en-US" dirty="0"/>
          </a:p>
        </p:txBody>
      </p:sp>
      <p:sp>
        <p:nvSpPr>
          <p:cNvPr id="24" name="Text Placeholder 23">
            <a:extLst>
              <a:ext uri="{FF2B5EF4-FFF2-40B4-BE49-F238E27FC236}">
                <a16:creationId xmlns:a16="http://schemas.microsoft.com/office/drawing/2014/main" id="{848D0D19-724F-C779-F1CF-2F4FBA8F8542}"/>
              </a:ext>
            </a:extLst>
          </p:cNvPr>
          <p:cNvSpPr>
            <a:spLocks noGrp="1"/>
          </p:cNvSpPr>
          <p:nvPr>
            <p:ph type="body" sz="quarter" idx="25"/>
          </p:nvPr>
        </p:nvSpPr>
        <p:spPr>
          <a:xfrm>
            <a:off x="782298" y="3046002"/>
            <a:ext cx="3549989" cy="3091952"/>
          </a:xfrm>
          <a:prstGeom prst="rect">
            <a:avLst/>
          </a:prstGeom>
        </p:spPr>
        <p:txBody>
          <a:bodyPr/>
          <a:lstStyle>
            <a:lvl1pPr>
              <a:lnSpc>
                <a:spcPct val="100000"/>
              </a:lnSpc>
              <a:defRPr sz="1350" b="0" i="0">
                <a:solidFill>
                  <a:srgbClr val="4E444E"/>
                </a:solidFill>
                <a:latin typeface="Gotham Book" pitchFamily="2" charset="0"/>
                <a:cs typeface="Gotham Book" pitchFamily="2" charset="0"/>
              </a:defRPr>
            </a:lvl1pPr>
            <a:lvl2pPr>
              <a:lnSpc>
                <a:spcPct val="100000"/>
              </a:lnSpc>
              <a:defRPr sz="1350" b="0" i="0">
                <a:solidFill>
                  <a:srgbClr val="4E444E"/>
                </a:solidFill>
                <a:latin typeface="Gotham Book" pitchFamily="2" charset="0"/>
                <a:cs typeface="Gotham Book" pitchFamily="2" charset="0"/>
              </a:defRPr>
            </a:lvl2pPr>
            <a:lvl3pPr>
              <a:lnSpc>
                <a:spcPct val="100000"/>
              </a:lnSpc>
              <a:defRPr sz="1350" b="0" i="0">
                <a:solidFill>
                  <a:srgbClr val="4E444E"/>
                </a:solidFill>
                <a:latin typeface="Gotham Book" pitchFamily="2" charset="0"/>
                <a:cs typeface="Gotham Book" pitchFamily="2" charset="0"/>
              </a:defRPr>
            </a:lvl3pPr>
            <a:lvl4pPr>
              <a:lnSpc>
                <a:spcPct val="100000"/>
              </a:lnSpc>
              <a:defRPr sz="1350" b="0" i="0">
                <a:solidFill>
                  <a:srgbClr val="4E444E"/>
                </a:solidFill>
                <a:latin typeface="Gotham Book" pitchFamily="2" charset="0"/>
                <a:cs typeface="Gotham Book" pitchFamily="2" charset="0"/>
              </a:defRPr>
            </a:lvl4pPr>
            <a:lvl5pPr>
              <a:lnSpc>
                <a:spcPct val="100000"/>
              </a:lnSpc>
              <a:defRPr sz="1350" b="0" i="0">
                <a:solidFill>
                  <a:srgbClr val="4E444E"/>
                </a:solidFill>
                <a:latin typeface="Gotham Book" pitchFamily="2" charset="0"/>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314DCC42-8B70-A757-9C1B-859A1C156C3F}"/>
              </a:ext>
            </a:extLst>
          </p:cNvPr>
          <p:cNvCxnSpPr>
            <a:cxnSpLocks/>
          </p:cNvCxnSpPr>
          <p:nvPr userDrawn="1"/>
        </p:nvCxnSpPr>
        <p:spPr>
          <a:xfrm>
            <a:off x="6860248" y="1516624"/>
            <a:ext cx="0" cy="3091952"/>
          </a:xfrm>
          <a:prstGeom prst="line">
            <a:avLst/>
          </a:prstGeom>
          <a:ln w="22225">
            <a:solidFill>
              <a:srgbClr val="E1251B"/>
            </a:solidFill>
          </a:ln>
        </p:spPr>
        <p:style>
          <a:lnRef idx="1">
            <a:schemeClr val="accent1"/>
          </a:lnRef>
          <a:fillRef idx="0">
            <a:schemeClr val="accent1"/>
          </a:fillRef>
          <a:effectRef idx="0">
            <a:schemeClr val="accent1"/>
          </a:effectRef>
          <a:fontRef idx="minor">
            <a:schemeClr val="tx1"/>
          </a:fontRef>
        </p:style>
      </p:cxnSp>
      <p:sp>
        <p:nvSpPr>
          <p:cNvPr id="17" name="Text Placeholder 13">
            <a:extLst>
              <a:ext uri="{FF2B5EF4-FFF2-40B4-BE49-F238E27FC236}">
                <a16:creationId xmlns:a16="http://schemas.microsoft.com/office/drawing/2014/main" id="{38148BB0-E5B9-FE5A-ED7A-AEE7924E8DD7}"/>
              </a:ext>
            </a:extLst>
          </p:cNvPr>
          <p:cNvSpPr>
            <a:spLocks noGrp="1"/>
          </p:cNvSpPr>
          <p:nvPr>
            <p:ph type="body" sz="quarter" idx="14"/>
          </p:nvPr>
        </p:nvSpPr>
        <p:spPr>
          <a:xfrm>
            <a:off x="7126956" y="1516624"/>
            <a:ext cx="1993231" cy="242354"/>
          </a:xfrm>
          <a:prstGeom prst="rect">
            <a:avLst/>
          </a:prstGeom>
        </p:spPr>
        <p:txBody>
          <a:bodyPr/>
          <a:lstStyle>
            <a:lvl1pPr>
              <a:defRPr sz="1650">
                <a:solidFill>
                  <a:schemeClr val="tx2"/>
                </a:solidFill>
                <a:latin typeface="+mj-lt"/>
              </a:defRPr>
            </a:lvl1pPr>
          </a:lstStyle>
          <a:p>
            <a:pPr lvl="0"/>
            <a:r>
              <a:rPr lang="en-US" dirty="0"/>
              <a:t>Click to edit</a:t>
            </a:r>
          </a:p>
        </p:txBody>
      </p:sp>
      <p:sp>
        <p:nvSpPr>
          <p:cNvPr id="18" name="Text Placeholder 13">
            <a:extLst>
              <a:ext uri="{FF2B5EF4-FFF2-40B4-BE49-F238E27FC236}">
                <a16:creationId xmlns:a16="http://schemas.microsoft.com/office/drawing/2014/main" id="{9DAF2329-364E-5A98-5447-C430E16C910C}"/>
              </a:ext>
            </a:extLst>
          </p:cNvPr>
          <p:cNvSpPr>
            <a:spLocks noGrp="1"/>
          </p:cNvSpPr>
          <p:nvPr>
            <p:ph type="body" sz="quarter" idx="15"/>
          </p:nvPr>
        </p:nvSpPr>
        <p:spPr>
          <a:xfrm>
            <a:off x="7126957" y="1758978"/>
            <a:ext cx="1565362" cy="481004"/>
          </a:xfrm>
          <a:prstGeom prst="rect">
            <a:avLst/>
          </a:prstGeom>
        </p:spPr>
        <p:txBody>
          <a:bodyPr/>
          <a:lstStyle>
            <a:lvl1pPr>
              <a:defRPr sz="1200" b="0" i="0">
                <a:solidFill>
                  <a:schemeClr val="tx2"/>
                </a:solidFill>
                <a:latin typeface="Gotham Light" pitchFamily="2" charset="0"/>
                <a:cs typeface="Gotham Light" pitchFamily="2" charset="0"/>
              </a:defRPr>
            </a:lvl1pPr>
          </a:lstStyle>
          <a:p>
            <a:pPr lvl="0"/>
            <a:r>
              <a:rPr lang="en-US" dirty="0"/>
              <a:t>Click to edit Master text style</a:t>
            </a:r>
          </a:p>
        </p:txBody>
      </p:sp>
      <p:sp>
        <p:nvSpPr>
          <p:cNvPr id="19" name="Text Placeholder 13">
            <a:extLst>
              <a:ext uri="{FF2B5EF4-FFF2-40B4-BE49-F238E27FC236}">
                <a16:creationId xmlns:a16="http://schemas.microsoft.com/office/drawing/2014/main" id="{8F649BDE-9841-7830-7602-E762C8D503A6}"/>
              </a:ext>
            </a:extLst>
          </p:cNvPr>
          <p:cNvSpPr>
            <a:spLocks noGrp="1"/>
          </p:cNvSpPr>
          <p:nvPr>
            <p:ph type="body" sz="quarter" idx="16"/>
          </p:nvPr>
        </p:nvSpPr>
        <p:spPr>
          <a:xfrm>
            <a:off x="7126956" y="4060806"/>
            <a:ext cx="1993231" cy="242354"/>
          </a:xfrm>
          <a:prstGeom prst="rect">
            <a:avLst/>
          </a:prstGeom>
        </p:spPr>
        <p:txBody>
          <a:bodyPr/>
          <a:lstStyle>
            <a:lvl1pPr>
              <a:defRPr sz="1650">
                <a:solidFill>
                  <a:schemeClr val="tx2"/>
                </a:solidFill>
                <a:latin typeface="+mj-lt"/>
              </a:defRPr>
            </a:lvl1pPr>
          </a:lstStyle>
          <a:p>
            <a:pPr lvl="0"/>
            <a:r>
              <a:rPr lang="en-US" dirty="0"/>
              <a:t>Click to edit</a:t>
            </a:r>
          </a:p>
        </p:txBody>
      </p:sp>
      <p:sp>
        <p:nvSpPr>
          <p:cNvPr id="20" name="Text Placeholder 13">
            <a:extLst>
              <a:ext uri="{FF2B5EF4-FFF2-40B4-BE49-F238E27FC236}">
                <a16:creationId xmlns:a16="http://schemas.microsoft.com/office/drawing/2014/main" id="{BEA0676A-B914-3C74-6B0B-6DFEE59B2975}"/>
              </a:ext>
            </a:extLst>
          </p:cNvPr>
          <p:cNvSpPr>
            <a:spLocks noGrp="1"/>
          </p:cNvSpPr>
          <p:nvPr>
            <p:ph type="body" sz="quarter" idx="17"/>
          </p:nvPr>
        </p:nvSpPr>
        <p:spPr>
          <a:xfrm>
            <a:off x="7126957" y="4303160"/>
            <a:ext cx="1565362" cy="481004"/>
          </a:xfrm>
          <a:prstGeom prst="rect">
            <a:avLst/>
          </a:prstGeom>
        </p:spPr>
        <p:txBody>
          <a:bodyPr/>
          <a:lstStyle>
            <a:lvl1pPr>
              <a:defRPr sz="1200" b="0" i="0">
                <a:solidFill>
                  <a:schemeClr val="tx2"/>
                </a:solidFill>
                <a:latin typeface="Gotham Light" pitchFamily="2" charset="0"/>
                <a:cs typeface="Gotham Light" pitchFamily="2" charset="0"/>
              </a:defRPr>
            </a:lvl1pPr>
          </a:lstStyle>
          <a:p>
            <a:pPr lvl="0"/>
            <a:r>
              <a:rPr lang="en-US" dirty="0"/>
              <a:t>Click to edit Master text style</a:t>
            </a:r>
          </a:p>
        </p:txBody>
      </p:sp>
      <p:sp>
        <p:nvSpPr>
          <p:cNvPr id="21" name="Text Placeholder 13">
            <a:extLst>
              <a:ext uri="{FF2B5EF4-FFF2-40B4-BE49-F238E27FC236}">
                <a16:creationId xmlns:a16="http://schemas.microsoft.com/office/drawing/2014/main" id="{EDE83533-A2F3-AAA4-CAEF-D8E1ADAE8840}"/>
              </a:ext>
            </a:extLst>
          </p:cNvPr>
          <p:cNvSpPr>
            <a:spLocks noGrp="1"/>
          </p:cNvSpPr>
          <p:nvPr>
            <p:ph type="body" sz="quarter" idx="18"/>
          </p:nvPr>
        </p:nvSpPr>
        <p:spPr>
          <a:xfrm>
            <a:off x="7126956" y="2784564"/>
            <a:ext cx="1993227" cy="234570"/>
          </a:xfrm>
          <a:prstGeom prst="rect">
            <a:avLst/>
          </a:prstGeom>
        </p:spPr>
        <p:txBody>
          <a:bodyPr/>
          <a:lstStyle>
            <a:lvl1pPr>
              <a:defRPr sz="1650">
                <a:solidFill>
                  <a:schemeClr val="tx2"/>
                </a:solidFill>
                <a:latin typeface="+mj-lt"/>
              </a:defRPr>
            </a:lvl1pPr>
          </a:lstStyle>
          <a:p>
            <a:pPr lvl="0"/>
            <a:r>
              <a:rPr lang="en-US" dirty="0"/>
              <a:t>Click to edit</a:t>
            </a:r>
          </a:p>
        </p:txBody>
      </p:sp>
      <p:sp>
        <p:nvSpPr>
          <p:cNvPr id="22" name="Text Placeholder 13">
            <a:extLst>
              <a:ext uri="{FF2B5EF4-FFF2-40B4-BE49-F238E27FC236}">
                <a16:creationId xmlns:a16="http://schemas.microsoft.com/office/drawing/2014/main" id="{17966C69-A575-9C94-EE42-204F3B2BC34D}"/>
              </a:ext>
            </a:extLst>
          </p:cNvPr>
          <p:cNvSpPr>
            <a:spLocks noGrp="1"/>
          </p:cNvSpPr>
          <p:nvPr>
            <p:ph type="body" sz="quarter" idx="19"/>
          </p:nvPr>
        </p:nvSpPr>
        <p:spPr>
          <a:xfrm>
            <a:off x="7126957" y="3026918"/>
            <a:ext cx="1565362" cy="481004"/>
          </a:xfrm>
          <a:prstGeom prst="rect">
            <a:avLst/>
          </a:prstGeom>
        </p:spPr>
        <p:txBody>
          <a:bodyPr/>
          <a:lstStyle>
            <a:lvl1pPr>
              <a:defRPr sz="1200" b="0" i="0">
                <a:solidFill>
                  <a:schemeClr val="tx2"/>
                </a:solidFill>
                <a:latin typeface="Gotham Light" pitchFamily="2" charset="0"/>
                <a:cs typeface="Gotham Light" pitchFamily="2" charset="0"/>
              </a:defRPr>
            </a:lvl1pPr>
          </a:lstStyle>
          <a:p>
            <a:pPr lvl="0"/>
            <a:r>
              <a:rPr lang="en-US" dirty="0"/>
              <a:t>Click to edit Master text style</a:t>
            </a:r>
          </a:p>
        </p:txBody>
      </p:sp>
    </p:spTree>
    <p:extLst>
      <p:ext uri="{BB962C8B-B14F-4D97-AF65-F5344CB8AC3E}">
        <p14:creationId xmlns:p14="http://schemas.microsoft.com/office/powerpoint/2010/main" val="720480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A820C6F-08CF-B8C4-C062-D4656DA44E30}"/>
              </a:ext>
            </a:extLst>
          </p:cNvPr>
          <p:cNvSpPr>
            <a:spLocks noGrp="1"/>
          </p:cNvSpPr>
          <p:nvPr>
            <p:ph type="body" sz="quarter" idx="23"/>
          </p:nvPr>
        </p:nvSpPr>
        <p:spPr>
          <a:xfrm>
            <a:off x="777812" y="2270666"/>
            <a:ext cx="2568575" cy="2111375"/>
          </a:xfrm>
          <a:prstGeom prst="rect">
            <a:avLst/>
          </a:prstGeom>
        </p:spPr>
        <p:txBody>
          <a:bodyPr/>
          <a:lstStyle>
            <a:lvl1pPr>
              <a:defRPr sz="2800" b="1" i="0">
                <a:solidFill>
                  <a:srgbClr val="4E444E"/>
                </a:solidFill>
                <a:latin typeface="Gotham Bold" pitchFamily="2" charset="0"/>
                <a:cs typeface="Gotham Bold" pitchFamily="2" charset="0"/>
              </a:defRPr>
            </a:lvl1pPr>
          </a:lstStyle>
          <a:p>
            <a:pPr lvl="0"/>
            <a:endParaRPr lang="en-US" dirty="0"/>
          </a:p>
        </p:txBody>
      </p:sp>
      <p:sp>
        <p:nvSpPr>
          <p:cNvPr id="14" name="Oval 13">
            <a:extLst>
              <a:ext uri="{FF2B5EF4-FFF2-40B4-BE49-F238E27FC236}">
                <a16:creationId xmlns:a16="http://schemas.microsoft.com/office/drawing/2014/main" id="{DFF7B7AE-E6D0-BC43-E0EF-2F774890F2E0}"/>
              </a:ext>
            </a:extLst>
          </p:cNvPr>
          <p:cNvSpPr/>
          <p:nvPr userDrawn="1"/>
        </p:nvSpPr>
        <p:spPr>
          <a:xfrm>
            <a:off x="777812" y="1520824"/>
            <a:ext cx="503239" cy="503239"/>
          </a:xfrm>
          <a:prstGeom prst="ellipse">
            <a:avLst/>
          </a:prstGeom>
          <a:solidFill>
            <a:srgbClr val="B82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a:extLst>
              <a:ext uri="{FF2B5EF4-FFF2-40B4-BE49-F238E27FC236}">
                <a16:creationId xmlns:a16="http://schemas.microsoft.com/office/drawing/2014/main" id="{431A9B87-EAAF-959F-E807-AC118474A4D3}"/>
              </a:ext>
            </a:extLst>
          </p:cNvPr>
          <p:cNvSpPr>
            <a:spLocks noGrp="1"/>
          </p:cNvSpPr>
          <p:nvPr>
            <p:ph type="body" sz="quarter" idx="24" hasCustomPrompt="1"/>
          </p:nvPr>
        </p:nvSpPr>
        <p:spPr>
          <a:xfrm>
            <a:off x="950405" y="1643952"/>
            <a:ext cx="454532" cy="380111"/>
          </a:xfrm>
          <a:prstGeom prst="rect">
            <a:avLst/>
          </a:prstGeom>
        </p:spPr>
        <p:txBody>
          <a:bodyPr/>
          <a:lstStyle>
            <a:lvl1pPr>
              <a:defRPr sz="2150" b="1" i="0">
                <a:solidFill>
                  <a:schemeClr val="bg1"/>
                </a:solidFill>
                <a:latin typeface="Gotham Bold" pitchFamily="2" charset="0"/>
                <a:cs typeface="Gotham Bold" pitchFamily="2" charset="0"/>
              </a:defRPr>
            </a:lvl1pPr>
          </a:lstStyle>
          <a:p>
            <a:pPr lvl="0"/>
            <a:r>
              <a:rPr lang="en-US" dirty="0"/>
              <a:t>3</a:t>
            </a:r>
          </a:p>
        </p:txBody>
      </p:sp>
      <p:sp>
        <p:nvSpPr>
          <p:cNvPr id="8" name="Text Placeholder 23">
            <a:extLst>
              <a:ext uri="{FF2B5EF4-FFF2-40B4-BE49-F238E27FC236}">
                <a16:creationId xmlns:a16="http://schemas.microsoft.com/office/drawing/2014/main" id="{8DEA7C77-3395-B221-EBDC-F181847182A4}"/>
              </a:ext>
            </a:extLst>
          </p:cNvPr>
          <p:cNvSpPr>
            <a:spLocks noGrp="1"/>
          </p:cNvSpPr>
          <p:nvPr>
            <p:ph type="body" sz="quarter" idx="25"/>
          </p:nvPr>
        </p:nvSpPr>
        <p:spPr>
          <a:xfrm>
            <a:off x="4583113" y="2270666"/>
            <a:ext cx="5010942" cy="1632467"/>
          </a:xfrm>
          <a:prstGeom prst="rect">
            <a:avLst/>
          </a:prstGeom>
        </p:spPr>
        <p:txBody>
          <a:bodyPr/>
          <a:lstStyle>
            <a:lvl1pPr>
              <a:lnSpc>
                <a:spcPct val="100000"/>
              </a:lnSpc>
              <a:defRPr sz="1350" b="0" i="0">
                <a:solidFill>
                  <a:srgbClr val="4E444E"/>
                </a:solidFill>
                <a:latin typeface="Gotham Book" pitchFamily="2" charset="0"/>
                <a:cs typeface="Gotham Book" pitchFamily="2" charset="0"/>
              </a:defRPr>
            </a:lvl1pPr>
            <a:lvl2pPr>
              <a:lnSpc>
                <a:spcPct val="100000"/>
              </a:lnSpc>
              <a:defRPr sz="1350" b="0" i="0">
                <a:solidFill>
                  <a:srgbClr val="4E444E"/>
                </a:solidFill>
                <a:latin typeface="Gotham Book" pitchFamily="2" charset="0"/>
                <a:cs typeface="Gotham Book" pitchFamily="2" charset="0"/>
              </a:defRPr>
            </a:lvl2pPr>
            <a:lvl3pPr>
              <a:lnSpc>
                <a:spcPct val="100000"/>
              </a:lnSpc>
              <a:defRPr sz="1350" b="0" i="0">
                <a:solidFill>
                  <a:srgbClr val="4E444E"/>
                </a:solidFill>
                <a:latin typeface="Gotham Book" pitchFamily="2" charset="0"/>
                <a:cs typeface="Gotham Book" pitchFamily="2" charset="0"/>
              </a:defRPr>
            </a:lvl3pPr>
            <a:lvl4pPr>
              <a:lnSpc>
                <a:spcPct val="100000"/>
              </a:lnSpc>
              <a:defRPr sz="1350" b="0" i="0">
                <a:solidFill>
                  <a:srgbClr val="4E444E"/>
                </a:solidFill>
                <a:latin typeface="Gotham Book" pitchFamily="2" charset="0"/>
                <a:cs typeface="Gotham Book" pitchFamily="2" charset="0"/>
              </a:defRPr>
            </a:lvl4pPr>
            <a:lvl5pPr>
              <a:lnSpc>
                <a:spcPct val="100000"/>
              </a:lnSpc>
              <a:defRPr sz="1350" b="0" i="0">
                <a:solidFill>
                  <a:srgbClr val="4E444E"/>
                </a:solidFill>
                <a:latin typeface="Gotham Book" pitchFamily="2" charset="0"/>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3">
            <a:extLst>
              <a:ext uri="{FF2B5EF4-FFF2-40B4-BE49-F238E27FC236}">
                <a16:creationId xmlns:a16="http://schemas.microsoft.com/office/drawing/2014/main" id="{B56B2688-1F70-B327-D809-0154D79E9615}"/>
              </a:ext>
            </a:extLst>
          </p:cNvPr>
          <p:cNvSpPr>
            <a:spLocks noGrp="1"/>
          </p:cNvSpPr>
          <p:nvPr>
            <p:ph type="body" sz="quarter" idx="14"/>
          </p:nvPr>
        </p:nvSpPr>
        <p:spPr>
          <a:xfrm>
            <a:off x="5036976" y="4864632"/>
            <a:ext cx="1563850" cy="462501"/>
          </a:xfrm>
          <a:prstGeom prst="rect">
            <a:avLst/>
          </a:prstGeom>
        </p:spPr>
        <p:txBody>
          <a:bodyPr/>
          <a:lstStyle>
            <a:lvl1pPr>
              <a:defRPr sz="1000" b="0" i="0">
                <a:solidFill>
                  <a:schemeClr val="tx2"/>
                </a:solidFill>
                <a:latin typeface="Gotham Medium" pitchFamily="2" charset="0"/>
                <a:cs typeface="Gotham Medium" pitchFamily="2" charset="0"/>
              </a:defRPr>
            </a:lvl1pPr>
          </a:lstStyle>
          <a:p>
            <a:pPr lvl="0"/>
            <a:r>
              <a:rPr lang="en-US" dirty="0"/>
              <a:t>Click to edit</a:t>
            </a:r>
          </a:p>
        </p:txBody>
      </p:sp>
      <p:sp>
        <p:nvSpPr>
          <p:cNvPr id="9" name="Oval 8">
            <a:extLst>
              <a:ext uri="{FF2B5EF4-FFF2-40B4-BE49-F238E27FC236}">
                <a16:creationId xmlns:a16="http://schemas.microsoft.com/office/drawing/2014/main" id="{6E23B171-95E5-34F4-B2C8-46B3643777D9}"/>
              </a:ext>
            </a:extLst>
          </p:cNvPr>
          <p:cNvSpPr/>
          <p:nvPr userDrawn="1"/>
        </p:nvSpPr>
        <p:spPr>
          <a:xfrm>
            <a:off x="4560815" y="4864631"/>
            <a:ext cx="215900" cy="215900"/>
          </a:xfrm>
          <a:prstGeom prst="ellipse">
            <a:avLst/>
          </a:prstGeom>
          <a:solidFill>
            <a:srgbClr val="FFB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2" descr="Checkmark with solid fill">
            <a:extLst>
              <a:ext uri="{FF2B5EF4-FFF2-40B4-BE49-F238E27FC236}">
                <a16:creationId xmlns:a16="http://schemas.microsoft.com/office/drawing/2014/main" id="{D52B1CCC-6E64-C5DB-5BF4-C8633EAD28A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602796" y="4910667"/>
            <a:ext cx="139383" cy="139383"/>
          </a:xfrm>
          <a:prstGeom prst="rect">
            <a:avLst/>
          </a:prstGeom>
        </p:spPr>
      </p:pic>
      <p:sp>
        <p:nvSpPr>
          <p:cNvPr id="19" name="Text Placeholder 13">
            <a:extLst>
              <a:ext uri="{FF2B5EF4-FFF2-40B4-BE49-F238E27FC236}">
                <a16:creationId xmlns:a16="http://schemas.microsoft.com/office/drawing/2014/main" id="{01BFB3DC-44FA-B92D-D345-C4B9202E0395}"/>
              </a:ext>
            </a:extLst>
          </p:cNvPr>
          <p:cNvSpPr>
            <a:spLocks noGrp="1"/>
          </p:cNvSpPr>
          <p:nvPr>
            <p:ph type="body" sz="quarter" idx="27"/>
          </p:nvPr>
        </p:nvSpPr>
        <p:spPr>
          <a:xfrm>
            <a:off x="7328381" y="4864632"/>
            <a:ext cx="1572895" cy="462501"/>
          </a:xfrm>
          <a:prstGeom prst="rect">
            <a:avLst/>
          </a:prstGeom>
        </p:spPr>
        <p:txBody>
          <a:bodyPr/>
          <a:lstStyle>
            <a:lvl1pPr>
              <a:defRPr sz="1000" b="0" i="0">
                <a:solidFill>
                  <a:schemeClr val="tx2"/>
                </a:solidFill>
                <a:latin typeface="Gotham Medium" pitchFamily="2" charset="0"/>
                <a:cs typeface="Gotham Medium" pitchFamily="2" charset="0"/>
              </a:defRPr>
            </a:lvl1pPr>
          </a:lstStyle>
          <a:p>
            <a:pPr lvl="0"/>
            <a:r>
              <a:rPr lang="en-US" dirty="0"/>
              <a:t>Click to edit</a:t>
            </a:r>
          </a:p>
        </p:txBody>
      </p:sp>
      <p:sp>
        <p:nvSpPr>
          <p:cNvPr id="20" name="Oval 19">
            <a:extLst>
              <a:ext uri="{FF2B5EF4-FFF2-40B4-BE49-F238E27FC236}">
                <a16:creationId xmlns:a16="http://schemas.microsoft.com/office/drawing/2014/main" id="{63A0296C-21ED-525E-65F3-D020E0E7959E}"/>
              </a:ext>
            </a:extLst>
          </p:cNvPr>
          <p:cNvSpPr/>
          <p:nvPr userDrawn="1"/>
        </p:nvSpPr>
        <p:spPr>
          <a:xfrm>
            <a:off x="6852221" y="4864631"/>
            <a:ext cx="215900" cy="215900"/>
          </a:xfrm>
          <a:prstGeom prst="ellipse">
            <a:avLst/>
          </a:prstGeom>
          <a:solidFill>
            <a:srgbClr val="F26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Checkmark with solid fill">
            <a:extLst>
              <a:ext uri="{FF2B5EF4-FFF2-40B4-BE49-F238E27FC236}">
                <a16:creationId xmlns:a16="http://schemas.microsoft.com/office/drawing/2014/main" id="{B1D42F31-01FA-178C-9A4C-1CADF32009F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894202" y="4910667"/>
            <a:ext cx="139383" cy="139383"/>
          </a:xfrm>
          <a:prstGeom prst="rect">
            <a:avLst/>
          </a:prstGeom>
        </p:spPr>
      </p:pic>
      <p:sp>
        <p:nvSpPr>
          <p:cNvPr id="22" name="Text Placeholder 13">
            <a:extLst>
              <a:ext uri="{FF2B5EF4-FFF2-40B4-BE49-F238E27FC236}">
                <a16:creationId xmlns:a16="http://schemas.microsoft.com/office/drawing/2014/main" id="{F007516A-F988-76CA-33D5-A26A785A48A7}"/>
              </a:ext>
            </a:extLst>
          </p:cNvPr>
          <p:cNvSpPr>
            <a:spLocks noGrp="1"/>
          </p:cNvSpPr>
          <p:nvPr>
            <p:ph type="body" sz="quarter" idx="28"/>
          </p:nvPr>
        </p:nvSpPr>
        <p:spPr>
          <a:xfrm>
            <a:off x="9594055" y="4864632"/>
            <a:ext cx="1816179" cy="462501"/>
          </a:xfrm>
          <a:prstGeom prst="rect">
            <a:avLst/>
          </a:prstGeom>
        </p:spPr>
        <p:txBody>
          <a:bodyPr/>
          <a:lstStyle>
            <a:lvl1pPr>
              <a:defRPr sz="1000" b="0" i="0">
                <a:solidFill>
                  <a:schemeClr val="tx2"/>
                </a:solidFill>
                <a:latin typeface="Gotham Medium" pitchFamily="2" charset="0"/>
                <a:cs typeface="Gotham Medium" pitchFamily="2" charset="0"/>
              </a:defRPr>
            </a:lvl1pPr>
          </a:lstStyle>
          <a:p>
            <a:pPr lvl="0"/>
            <a:r>
              <a:rPr lang="en-US" dirty="0"/>
              <a:t>Click to edit</a:t>
            </a:r>
          </a:p>
        </p:txBody>
      </p:sp>
      <p:sp>
        <p:nvSpPr>
          <p:cNvPr id="23" name="Oval 22">
            <a:extLst>
              <a:ext uri="{FF2B5EF4-FFF2-40B4-BE49-F238E27FC236}">
                <a16:creationId xmlns:a16="http://schemas.microsoft.com/office/drawing/2014/main" id="{43DB124C-4777-5340-EEBE-E1059407C1FE}"/>
              </a:ext>
            </a:extLst>
          </p:cNvPr>
          <p:cNvSpPr/>
          <p:nvPr userDrawn="1"/>
        </p:nvSpPr>
        <p:spPr>
          <a:xfrm>
            <a:off x="9117895" y="4864631"/>
            <a:ext cx="215900" cy="215900"/>
          </a:xfrm>
          <a:prstGeom prst="ellipse">
            <a:avLst/>
          </a:prstGeom>
          <a:solidFill>
            <a:srgbClr val="871C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descr="Checkmark with solid fill">
            <a:extLst>
              <a:ext uri="{FF2B5EF4-FFF2-40B4-BE49-F238E27FC236}">
                <a16:creationId xmlns:a16="http://schemas.microsoft.com/office/drawing/2014/main" id="{610C42F2-F167-C28B-8054-97F463272F75}"/>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59876" y="4910667"/>
            <a:ext cx="139383" cy="139383"/>
          </a:xfrm>
          <a:prstGeom prst="rect">
            <a:avLst/>
          </a:prstGeom>
        </p:spPr>
      </p:pic>
    </p:spTree>
    <p:extLst>
      <p:ext uri="{BB962C8B-B14F-4D97-AF65-F5344CB8AC3E}">
        <p14:creationId xmlns:p14="http://schemas.microsoft.com/office/powerpoint/2010/main" val="2081890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E2F1455A-37FB-2EC8-751D-BDF4E0463641}"/>
              </a:ext>
            </a:extLst>
          </p:cNvPr>
          <p:cNvSpPr>
            <a:spLocks noGrp="1"/>
          </p:cNvSpPr>
          <p:nvPr>
            <p:ph type="pic" sz="quarter" idx="26"/>
          </p:nvPr>
        </p:nvSpPr>
        <p:spPr>
          <a:xfrm>
            <a:off x="0" y="0"/>
            <a:ext cx="12192000" cy="6858000"/>
          </a:xfrm>
          <a:solidFill>
            <a:schemeClr val="bg1">
              <a:lumMod val="85000"/>
            </a:schemeClr>
          </a:solidFill>
        </p:spPr>
        <p:txBody>
          <a:bodyPr/>
          <a:lstStyle/>
          <a:p>
            <a:endParaRPr lang="en-US" dirty="0"/>
          </a:p>
        </p:txBody>
      </p:sp>
      <p:sp>
        <p:nvSpPr>
          <p:cNvPr id="8" name="Text Placeholder 23">
            <a:extLst>
              <a:ext uri="{FF2B5EF4-FFF2-40B4-BE49-F238E27FC236}">
                <a16:creationId xmlns:a16="http://schemas.microsoft.com/office/drawing/2014/main" id="{8DEA7C77-3395-B221-EBDC-F181847182A4}"/>
              </a:ext>
            </a:extLst>
          </p:cNvPr>
          <p:cNvSpPr>
            <a:spLocks noGrp="1"/>
          </p:cNvSpPr>
          <p:nvPr>
            <p:ph type="body" sz="quarter" idx="25"/>
          </p:nvPr>
        </p:nvSpPr>
        <p:spPr>
          <a:xfrm>
            <a:off x="720328" y="2276476"/>
            <a:ext cx="5010942" cy="1632467"/>
          </a:xfrm>
          <a:prstGeom prst="rect">
            <a:avLst/>
          </a:prstGeom>
        </p:spPr>
        <p:txBody>
          <a:bodyPr/>
          <a:lstStyle>
            <a:lvl1pPr>
              <a:lnSpc>
                <a:spcPct val="100000"/>
              </a:lnSpc>
              <a:defRPr sz="1350" b="0" i="0">
                <a:solidFill>
                  <a:schemeClr val="bg1"/>
                </a:solidFill>
                <a:latin typeface="Gotham Book" pitchFamily="2" charset="0"/>
                <a:cs typeface="Gotham Book" pitchFamily="2" charset="0"/>
              </a:defRPr>
            </a:lvl1pPr>
            <a:lvl2pPr>
              <a:lnSpc>
                <a:spcPct val="100000"/>
              </a:lnSpc>
              <a:defRPr sz="1350" b="0" i="0">
                <a:solidFill>
                  <a:schemeClr val="bg1"/>
                </a:solidFill>
                <a:latin typeface="Gotham Book" pitchFamily="2" charset="0"/>
                <a:cs typeface="Gotham Book" pitchFamily="2" charset="0"/>
              </a:defRPr>
            </a:lvl2pPr>
            <a:lvl3pPr>
              <a:lnSpc>
                <a:spcPct val="100000"/>
              </a:lnSpc>
              <a:defRPr sz="1350" b="0" i="0">
                <a:solidFill>
                  <a:schemeClr val="bg1"/>
                </a:solidFill>
                <a:latin typeface="Gotham Book" pitchFamily="2" charset="0"/>
                <a:cs typeface="Gotham Book" pitchFamily="2" charset="0"/>
              </a:defRPr>
            </a:lvl3pPr>
            <a:lvl4pPr>
              <a:lnSpc>
                <a:spcPct val="100000"/>
              </a:lnSpc>
              <a:defRPr sz="1350" b="0" i="0">
                <a:solidFill>
                  <a:schemeClr val="bg1"/>
                </a:solidFill>
                <a:latin typeface="Gotham Book" pitchFamily="2" charset="0"/>
                <a:cs typeface="Gotham Book" pitchFamily="2" charset="0"/>
              </a:defRPr>
            </a:lvl4pPr>
            <a:lvl5pPr>
              <a:lnSpc>
                <a:spcPct val="100000"/>
              </a:lnSpc>
              <a:defRPr sz="1350" b="0" i="0">
                <a:solidFill>
                  <a:schemeClr val="bg1"/>
                </a:solidFill>
                <a:latin typeface="Gotham Book" pitchFamily="2" charset="0"/>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a16="http://schemas.microsoft.com/office/drawing/2014/main" id="{9CC5589C-4714-1554-360B-837A2214FFD1}"/>
              </a:ext>
            </a:extLst>
          </p:cNvPr>
          <p:cNvSpPr>
            <a:spLocks noGrp="1"/>
          </p:cNvSpPr>
          <p:nvPr>
            <p:ph type="title"/>
          </p:nvPr>
        </p:nvSpPr>
        <p:spPr>
          <a:xfrm>
            <a:off x="720328" y="1353682"/>
            <a:ext cx="5090268" cy="755650"/>
          </a:xfrm>
        </p:spPr>
        <p:txBody>
          <a:bodyPr anchor="b"/>
          <a:lstStyle>
            <a:lvl1pPr>
              <a:lnSpc>
                <a:spcPct val="80000"/>
              </a:lnSpc>
              <a:defRPr sz="4800" spc="-100" baseline="0">
                <a:solidFill>
                  <a:schemeClr val="bg1"/>
                </a:solidFill>
              </a:defRPr>
            </a:lvl1pPr>
          </a:lstStyle>
          <a:p>
            <a:endParaRPr lang="en-US" dirty="0"/>
          </a:p>
        </p:txBody>
      </p:sp>
    </p:spTree>
    <p:extLst>
      <p:ext uri="{BB962C8B-B14F-4D97-AF65-F5344CB8AC3E}">
        <p14:creationId xmlns:p14="http://schemas.microsoft.com/office/powerpoint/2010/main" val="815191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BDACD4-44D4-D7CC-986C-DB34B4A3CFF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4572000"/>
          </a:xfrm>
          <a:prstGeom prst="rect">
            <a:avLst/>
          </a:prstGeom>
        </p:spPr>
      </p:pic>
      <p:sp>
        <p:nvSpPr>
          <p:cNvPr id="13" name="Text Placeholder 12">
            <a:extLst>
              <a:ext uri="{FF2B5EF4-FFF2-40B4-BE49-F238E27FC236}">
                <a16:creationId xmlns:a16="http://schemas.microsoft.com/office/drawing/2014/main" id="{7A820C6F-08CF-B8C4-C062-D4656DA44E30}"/>
              </a:ext>
            </a:extLst>
          </p:cNvPr>
          <p:cNvSpPr>
            <a:spLocks noGrp="1"/>
          </p:cNvSpPr>
          <p:nvPr>
            <p:ph type="body" sz="quarter" idx="23"/>
          </p:nvPr>
        </p:nvSpPr>
        <p:spPr>
          <a:xfrm>
            <a:off x="3709419" y="2000086"/>
            <a:ext cx="4739149" cy="563211"/>
          </a:xfrm>
          <a:prstGeom prst="rect">
            <a:avLst/>
          </a:prstGeom>
        </p:spPr>
        <p:txBody>
          <a:bodyPr/>
          <a:lstStyle>
            <a:lvl1pPr algn="ctr">
              <a:defRPr sz="2800" b="1" i="0">
                <a:solidFill>
                  <a:srgbClr val="4E444E"/>
                </a:solidFill>
                <a:latin typeface="Gotham Bold" pitchFamily="2" charset="0"/>
                <a:cs typeface="Gotham Bold" pitchFamily="2" charset="0"/>
              </a:defRPr>
            </a:lvl1pPr>
          </a:lstStyle>
          <a:p>
            <a:pPr lvl="0"/>
            <a:endParaRPr lang="en-US" dirty="0"/>
          </a:p>
        </p:txBody>
      </p:sp>
      <p:sp>
        <p:nvSpPr>
          <p:cNvPr id="8" name="Text Placeholder 23">
            <a:extLst>
              <a:ext uri="{FF2B5EF4-FFF2-40B4-BE49-F238E27FC236}">
                <a16:creationId xmlns:a16="http://schemas.microsoft.com/office/drawing/2014/main" id="{8DEA7C77-3395-B221-EBDC-F181847182A4}"/>
              </a:ext>
            </a:extLst>
          </p:cNvPr>
          <p:cNvSpPr>
            <a:spLocks noGrp="1"/>
          </p:cNvSpPr>
          <p:nvPr>
            <p:ph type="body" sz="quarter" idx="25"/>
          </p:nvPr>
        </p:nvSpPr>
        <p:spPr>
          <a:xfrm>
            <a:off x="3741040" y="2819313"/>
            <a:ext cx="4707528" cy="501737"/>
          </a:xfrm>
          <a:prstGeom prst="rect">
            <a:avLst/>
          </a:prstGeom>
        </p:spPr>
        <p:txBody>
          <a:bodyPr/>
          <a:lstStyle>
            <a:lvl1pPr algn="ctr">
              <a:lnSpc>
                <a:spcPct val="100000"/>
              </a:lnSpc>
              <a:defRPr sz="1350" b="0" i="0">
                <a:solidFill>
                  <a:srgbClr val="4E444E"/>
                </a:solidFill>
                <a:latin typeface="Gotham Book" pitchFamily="2" charset="0"/>
                <a:cs typeface="Gotham Book" pitchFamily="2" charset="0"/>
              </a:defRPr>
            </a:lvl1pPr>
            <a:lvl2pPr>
              <a:lnSpc>
                <a:spcPct val="100000"/>
              </a:lnSpc>
              <a:defRPr sz="1350" b="0" i="0">
                <a:solidFill>
                  <a:schemeClr val="bg1"/>
                </a:solidFill>
                <a:latin typeface="Gotham Book" pitchFamily="2" charset="0"/>
                <a:cs typeface="Gotham Book" pitchFamily="2" charset="0"/>
              </a:defRPr>
            </a:lvl2pPr>
            <a:lvl3pPr>
              <a:lnSpc>
                <a:spcPct val="100000"/>
              </a:lnSpc>
              <a:defRPr sz="1350" b="0" i="0">
                <a:solidFill>
                  <a:schemeClr val="bg1"/>
                </a:solidFill>
                <a:latin typeface="Gotham Book" pitchFamily="2" charset="0"/>
                <a:cs typeface="Gotham Book" pitchFamily="2" charset="0"/>
              </a:defRPr>
            </a:lvl3pPr>
            <a:lvl4pPr>
              <a:lnSpc>
                <a:spcPct val="100000"/>
              </a:lnSpc>
              <a:defRPr sz="1350" b="0" i="0">
                <a:solidFill>
                  <a:schemeClr val="bg1"/>
                </a:solidFill>
                <a:latin typeface="Gotham Book" pitchFamily="2" charset="0"/>
                <a:cs typeface="Gotham Book" pitchFamily="2" charset="0"/>
              </a:defRPr>
            </a:lvl4pPr>
            <a:lvl5pPr>
              <a:lnSpc>
                <a:spcPct val="100000"/>
              </a:lnSpc>
              <a:defRPr sz="1350" b="0" i="0">
                <a:solidFill>
                  <a:schemeClr val="bg1"/>
                </a:solidFill>
                <a:latin typeface="Gotham Book" pitchFamily="2" charset="0"/>
                <a:cs typeface="Gotham Book" pitchFamily="2" charset="0"/>
              </a:defRPr>
            </a:lvl5pPr>
          </a:lstStyle>
          <a:p>
            <a:pPr lvl="0"/>
            <a:r>
              <a:rPr lang="en-US" dirty="0"/>
              <a:t>Click to edit Master text styles</a:t>
            </a:r>
          </a:p>
        </p:txBody>
      </p:sp>
      <p:pic>
        <p:nvPicPr>
          <p:cNvPr id="24" name="Picture 23">
            <a:extLst>
              <a:ext uri="{FF2B5EF4-FFF2-40B4-BE49-F238E27FC236}">
                <a16:creationId xmlns:a16="http://schemas.microsoft.com/office/drawing/2014/main" id="{53DD0E81-E1D4-1B8F-4674-7AA3BC57D6E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11126794" y="1012169"/>
            <a:ext cx="1597310" cy="533102"/>
          </a:xfrm>
          <a:prstGeom prst="rect">
            <a:avLst/>
          </a:prstGeom>
        </p:spPr>
      </p:pic>
      <p:sp>
        <p:nvSpPr>
          <p:cNvPr id="28" name="Picture Placeholder 23">
            <a:extLst>
              <a:ext uri="{FF2B5EF4-FFF2-40B4-BE49-F238E27FC236}">
                <a16:creationId xmlns:a16="http://schemas.microsoft.com/office/drawing/2014/main" id="{CE6F75E4-2710-1AC2-0D66-9CA614892C72}"/>
              </a:ext>
            </a:extLst>
          </p:cNvPr>
          <p:cNvSpPr>
            <a:spLocks noGrp="1"/>
          </p:cNvSpPr>
          <p:nvPr>
            <p:ph type="pic" sz="quarter" idx="20" hasCustomPrompt="1"/>
          </p:nvPr>
        </p:nvSpPr>
        <p:spPr>
          <a:xfrm>
            <a:off x="766763" y="5553627"/>
            <a:ext cx="1435608" cy="530352"/>
          </a:xfrm>
          <a:prstGeom prst="rect">
            <a:avLst/>
          </a:prstGeom>
          <a:solidFill>
            <a:schemeClr val="tx2"/>
          </a:solidFill>
        </p:spPr>
        <p:txBody>
          <a:bodyPr anchor="ctr"/>
          <a:lstStyle>
            <a:lvl1pPr algn="ctr">
              <a:defRPr>
                <a:solidFill>
                  <a:schemeClr val="bg1"/>
                </a:solidFill>
              </a:defRPr>
            </a:lvl1pPr>
          </a:lstStyle>
          <a:p>
            <a:r>
              <a:rPr lang="en-US" dirty="0"/>
              <a:t>Alliance Partner Logo</a:t>
            </a:r>
          </a:p>
        </p:txBody>
      </p:sp>
      <p:sp>
        <p:nvSpPr>
          <p:cNvPr id="10" name="Text Placeholder 9">
            <a:extLst>
              <a:ext uri="{FF2B5EF4-FFF2-40B4-BE49-F238E27FC236}">
                <a16:creationId xmlns:a16="http://schemas.microsoft.com/office/drawing/2014/main" id="{2A9D381C-DBC7-0AD1-FD40-F45FCB81D8A6}"/>
              </a:ext>
            </a:extLst>
          </p:cNvPr>
          <p:cNvSpPr>
            <a:spLocks noGrp="1"/>
          </p:cNvSpPr>
          <p:nvPr>
            <p:ph type="body" sz="quarter" idx="30"/>
          </p:nvPr>
        </p:nvSpPr>
        <p:spPr>
          <a:xfrm>
            <a:off x="6096000" y="5084763"/>
            <a:ext cx="5329238" cy="1008062"/>
          </a:xfrm>
        </p:spPr>
        <p:txBody>
          <a:bodyPr anchor="b" anchorCtr="0"/>
          <a:lstStyle>
            <a:lvl1pPr algn="r">
              <a:lnSpc>
                <a:spcPct val="100000"/>
              </a:lnSpc>
              <a:defRPr sz="1000" b="0" i="0">
                <a:latin typeface="Gotham Book" pitchFamily="2" charset="0"/>
                <a:cs typeface="Gotham Book" pitchFamily="2" charset="0"/>
              </a:defRPr>
            </a:lvl1pPr>
            <a:lvl2pPr algn="r">
              <a:lnSpc>
                <a:spcPct val="100000"/>
              </a:lnSpc>
              <a:defRPr sz="1000" b="0" i="0">
                <a:latin typeface="Gotham Book" pitchFamily="2" charset="0"/>
                <a:cs typeface="Gotham Book" pitchFamily="2" charset="0"/>
              </a:defRPr>
            </a:lvl2pPr>
            <a:lvl3pPr algn="r">
              <a:lnSpc>
                <a:spcPct val="100000"/>
              </a:lnSpc>
              <a:defRPr sz="1000" b="0" i="0">
                <a:latin typeface="Gotham Book" pitchFamily="2" charset="0"/>
                <a:cs typeface="Gotham Book" pitchFamily="2" charset="0"/>
              </a:defRPr>
            </a:lvl3pPr>
            <a:lvl4pPr algn="r">
              <a:lnSpc>
                <a:spcPct val="100000"/>
              </a:lnSpc>
              <a:defRPr sz="1000" b="0" i="0">
                <a:latin typeface="Gotham Book" pitchFamily="2" charset="0"/>
                <a:cs typeface="Gotham Book" pitchFamily="2" charset="0"/>
              </a:defRPr>
            </a:lvl4pPr>
            <a:lvl5pPr algn="r">
              <a:lnSpc>
                <a:spcPct val="100000"/>
              </a:lnSpc>
              <a:defRPr sz="1000" b="0" i="0">
                <a:latin typeface="Gotham Book" pitchFamily="2" charset="0"/>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54922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6DE189-2B71-B1F7-0FF8-8C03A5727F8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66763" y="1523874"/>
            <a:ext cx="4824412" cy="4062662"/>
          </a:xfrm>
          <a:prstGeom prst="rect">
            <a:avLst/>
          </a:prstGeom>
        </p:spPr>
      </p:pic>
      <p:sp>
        <p:nvSpPr>
          <p:cNvPr id="16" name="Picture Placeholder 15">
            <a:extLst>
              <a:ext uri="{FF2B5EF4-FFF2-40B4-BE49-F238E27FC236}">
                <a16:creationId xmlns:a16="http://schemas.microsoft.com/office/drawing/2014/main" id="{E0D371CB-DF7C-4F90-FE45-A592591A5D2C}"/>
              </a:ext>
            </a:extLst>
          </p:cNvPr>
          <p:cNvSpPr>
            <a:spLocks noGrp="1"/>
          </p:cNvSpPr>
          <p:nvPr>
            <p:ph type="pic" sz="quarter" idx="26"/>
          </p:nvPr>
        </p:nvSpPr>
        <p:spPr>
          <a:xfrm>
            <a:off x="0" y="0"/>
            <a:ext cx="12192000" cy="6858000"/>
          </a:xfrm>
          <a:custGeom>
            <a:avLst/>
            <a:gdLst>
              <a:gd name="connsiteX0" fmla="*/ 766763 w 12192000"/>
              <a:gd name="connsiteY0" fmla="*/ 1520824 h 6858000"/>
              <a:gd name="connsiteX1" fmla="*/ 766763 w 12192000"/>
              <a:gd name="connsiteY1" fmla="*/ 5589587 h 6858000"/>
              <a:gd name="connsiteX2" fmla="*/ 5591176 w 12192000"/>
              <a:gd name="connsiteY2" fmla="*/ 5589587 h 6858000"/>
              <a:gd name="connsiteX3" fmla="*/ 5591176 w 12192000"/>
              <a:gd name="connsiteY3" fmla="*/ 152082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766763" y="1520824"/>
                </a:moveTo>
                <a:lnTo>
                  <a:pt x="766763" y="5589587"/>
                </a:lnTo>
                <a:lnTo>
                  <a:pt x="5591176" y="5589587"/>
                </a:lnTo>
                <a:lnTo>
                  <a:pt x="5591176" y="1520824"/>
                </a:lnTo>
                <a:close/>
                <a:moveTo>
                  <a:pt x="0" y="0"/>
                </a:moveTo>
                <a:lnTo>
                  <a:pt x="12192000" y="0"/>
                </a:lnTo>
                <a:lnTo>
                  <a:pt x="12192000" y="6858000"/>
                </a:lnTo>
                <a:lnTo>
                  <a:pt x="0" y="6858000"/>
                </a:lnTo>
                <a:close/>
              </a:path>
            </a:pathLst>
          </a:custGeom>
          <a:solidFill>
            <a:schemeClr val="bg1">
              <a:lumMod val="85000"/>
            </a:schemeClr>
          </a:solidFill>
        </p:spPr>
        <p:txBody>
          <a:bodyPr wrap="square">
            <a:noAutofit/>
          </a:bodyPr>
          <a:lstStyle/>
          <a:p>
            <a:endParaRPr lang="en-US" dirty="0"/>
          </a:p>
        </p:txBody>
      </p:sp>
      <p:sp>
        <p:nvSpPr>
          <p:cNvPr id="9" name="Text Placeholder 13">
            <a:extLst>
              <a:ext uri="{FF2B5EF4-FFF2-40B4-BE49-F238E27FC236}">
                <a16:creationId xmlns:a16="http://schemas.microsoft.com/office/drawing/2014/main" id="{1AA610D9-6442-5074-C30F-7353429F55A1}"/>
              </a:ext>
            </a:extLst>
          </p:cNvPr>
          <p:cNvSpPr>
            <a:spLocks noGrp="1"/>
          </p:cNvSpPr>
          <p:nvPr>
            <p:ph type="body" sz="quarter" idx="24"/>
          </p:nvPr>
        </p:nvSpPr>
        <p:spPr>
          <a:xfrm>
            <a:off x="1524000" y="2880597"/>
            <a:ext cx="3563938" cy="1468180"/>
          </a:xfrm>
          <a:prstGeom prst="rect">
            <a:avLst/>
          </a:prstGeom>
        </p:spPr>
        <p:txBody>
          <a:bodyPr/>
          <a:lstStyle>
            <a:lvl1pPr>
              <a:lnSpc>
                <a:spcPct val="100000"/>
              </a:lnSpc>
              <a:defRPr sz="1350">
                <a:solidFill>
                  <a:srgbClr val="4E444E"/>
                </a:solidFill>
                <a:latin typeface="Gotham-Medium" panose="02000604040000020004" pitchFamily="2" charset="0"/>
              </a:defRPr>
            </a:lvl1pPr>
          </a:lstStyle>
          <a:p>
            <a:pPr lvl="0"/>
            <a:r>
              <a:rPr lang="en-US" dirty="0"/>
              <a:t>Click to edit Master text style</a:t>
            </a:r>
          </a:p>
        </p:txBody>
      </p:sp>
      <p:pic>
        <p:nvPicPr>
          <p:cNvPr id="10" name="Picture 9" descr="Logo, icon&#10;&#10;Description automatically generated">
            <a:extLst>
              <a:ext uri="{FF2B5EF4-FFF2-40B4-BE49-F238E27FC236}">
                <a16:creationId xmlns:a16="http://schemas.microsoft.com/office/drawing/2014/main" id="{616F0238-0CD6-575F-DEA0-BF2C34E48A0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39521" y="2578781"/>
            <a:ext cx="813079" cy="545420"/>
          </a:xfrm>
          <a:prstGeom prst="rect">
            <a:avLst/>
          </a:prstGeom>
        </p:spPr>
      </p:pic>
      <p:sp>
        <p:nvSpPr>
          <p:cNvPr id="12" name="Picture Placeholder 23">
            <a:extLst>
              <a:ext uri="{FF2B5EF4-FFF2-40B4-BE49-F238E27FC236}">
                <a16:creationId xmlns:a16="http://schemas.microsoft.com/office/drawing/2014/main" id="{F3951A92-7DAA-914A-AFB7-03A70C016C6D}"/>
              </a:ext>
            </a:extLst>
          </p:cNvPr>
          <p:cNvSpPr>
            <a:spLocks noGrp="1"/>
          </p:cNvSpPr>
          <p:nvPr>
            <p:ph type="pic" sz="quarter" idx="21" hasCustomPrompt="1"/>
          </p:nvPr>
        </p:nvSpPr>
        <p:spPr>
          <a:xfrm>
            <a:off x="1541453" y="4581525"/>
            <a:ext cx="1493847" cy="530352"/>
          </a:xfrm>
          <a:prstGeom prst="rect">
            <a:avLst/>
          </a:prstGeom>
          <a:solidFill>
            <a:schemeClr val="tx2"/>
          </a:solidFill>
        </p:spPr>
        <p:txBody>
          <a:bodyPr anchor="ctr"/>
          <a:lstStyle>
            <a:lvl1pPr algn="ctr">
              <a:defRPr>
                <a:solidFill>
                  <a:schemeClr val="bg1"/>
                </a:solidFill>
              </a:defRPr>
            </a:lvl1pPr>
          </a:lstStyle>
          <a:p>
            <a:r>
              <a:rPr lang="en-US" dirty="0"/>
              <a:t>Channel Partner Logo</a:t>
            </a:r>
          </a:p>
        </p:txBody>
      </p:sp>
      <p:sp>
        <p:nvSpPr>
          <p:cNvPr id="14" name="Text Placeholder 13">
            <a:extLst>
              <a:ext uri="{FF2B5EF4-FFF2-40B4-BE49-F238E27FC236}">
                <a16:creationId xmlns:a16="http://schemas.microsoft.com/office/drawing/2014/main" id="{6DA67C50-6B62-BDC6-71CD-A1803E4C2599}"/>
              </a:ext>
            </a:extLst>
          </p:cNvPr>
          <p:cNvSpPr>
            <a:spLocks noGrp="1"/>
          </p:cNvSpPr>
          <p:nvPr>
            <p:ph type="body" sz="quarter" idx="14"/>
          </p:nvPr>
        </p:nvSpPr>
        <p:spPr>
          <a:xfrm>
            <a:off x="1511031" y="2034121"/>
            <a:ext cx="3829319" cy="242354"/>
          </a:xfrm>
          <a:prstGeom prst="rect">
            <a:avLst/>
          </a:prstGeom>
        </p:spPr>
        <p:txBody>
          <a:bodyPr/>
          <a:lstStyle>
            <a:lvl1pPr>
              <a:defRPr sz="1650">
                <a:solidFill>
                  <a:srgbClr val="4E444E"/>
                </a:solidFill>
                <a:latin typeface="+mj-lt"/>
              </a:defRPr>
            </a:lvl1pPr>
          </a:lstStyle>
          <a:p>
            <a:pPr lvl="0"/>
            <a:r>
              <a:rPr lang="en-US" dirty="0"/>
              <a:t>Click to edit</a:t>
            </a:r>
          </a:p>
        </p:txBody>
      </p:sp>
    </p:spTree>
    <p:extLst>
      <p:ext uri="{BB962C8B-B14F-4D97-AF65-F5344CB8AC3E}">
        <p14:creationId xmlns:p14="http://schemas.microsoft.com/office/powerpoint/2010/main" val="2586710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B6D8F6-BCA3-CCCA-A8CA-B3388EE9FC4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9" name="Text Placeholder 13">
            <a:extLst>
              <a:ext uri="{FF2B5EF4-FFF2-40B4-BE49-F238E27FC236}">
                <a16:creationId xmlns:a16="http://schemas.microsoft.com/office/drawing/2014/main" id="{1AA610D9-6442-5074-C30F-7353429F55A1}"/>
              </a:ext>
            </a:extLst>
          </p:cNvPr>
          <p:cNvSpPr>
            <a:spLocks noGrp="1"/>
          </p:cNvSpPr>
          <p:nvPr>
            <p:ph type="body" sz="quarter" idx="24"/>
          </p:nvPr>
        </p:nvSpPr>
        <p:spPr>
          <a:xfrm>
            <a:off x="4004207" y="2531834"/>
            <a:ext cx="4457867" cy="1468180"/>
          </a:xfrm>
          <a:prstGeom prst="rect">
            <a:avLst/>
          </a:prstGeom>
        </p:spPr>
        <p:txBody>
          <a:bodyPr/>
          <a:lstStyle>
            <a:lvl1pPr>
              <a:lnSpc>
                <a:spcPct val="100000"/>
              </a:lnSpc>
              <a:defRPr sz="1350">
                <a:solidFill>
                  <a:srgbClr val="4E444E"/>
                </a:solidFill>
                <a:latin typeface="Gotham-Medium" panose="02000604040000020004" pitchFamily="2" charset="0"/>
              </a:defRPr>
            </a:lvl1pPr>
          </a:lstStyle>
          <a:p>
            <a:pPr lvl="0"/>
            <a:r>
              <a:rPr lang="en-US" dirty="0"/>
              <a:t>Click to edit Master text style</a:t>
            </a:r>
          </a:p>
        </p:txBody>
      </p:sp>
      <p:pic>
        <p:nvPicPr>
          <p:cNvPr id="10" name="Picture 9" descr="Logo, icon&#10;&#10;Description automatically generated">
            <a:extLst>
              <a:ext uri="{FF2B5EF4-FFF2-40B4-BE49-F238E27FC236}">
                <a16:creationId xmlns:a16="http://schemas.microsoft.com/office/drawing/2014/main" id="{616F0238-0CD6-575F-DEA0-BF2C34E48A0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210503" y="2237767"/>
            <a:ext cx="813079" cy="545420"/>
          </a:xfrm>
          <a:prstGeom prst="rect">
            <a:avLst/>
          </a:prstGeom>
        </p:spPr>
      </p:pic>
      <p:sp>
        <p:nvSpPr>
          <p:cNvPr id="11" name="Text Placeholder 13">
            <a:extLst>
              <a:ext uri="{FF2B5EF4-FFF2-40B4-BE49-F238E27FC236}">
                <a16:creationId xmlns:a16="http://schemas.microsoft.com/office/drawing/2014/main" id="{5ADF9EF9-1F9A-CE71-EBB7-1AA9C5F428CC}"/>
              </a:ext>
            </a:extLst>
          </p:cNvPr>
          <p:cNvSpPr>
            <a:spLocks noGrp="1"/>
          </p:cNvSpPr>
          <p:nvPr>
            <p:ph type="body" sz="quarter" idx="25" hasCustomPrompt="1"/>
          </p:nvPr>
        </p:nvSpPr>
        <p:spPr>
          <a:xfrm>
            <a:off x="1529628" y="4031010"/>
            <a:ext cx="2895298" cy="190573"/>
          </a:xfrm>
          <a:prstGeom prst="rect">
            <a:avLst/>
          </a:prstGeom>
        </p:spPr>
        <p:txBody>
          <a:bodyPr/>
          <a:lstStyle>
            <a:lvl1pPr>
              <a:defRPr sz="1150">
                <a:solidFill>
                  <a:srgbClr val="4E444E"/>
                </a:solidFill>
                <a:latin typeface="+mj-lt"/>
              </a:defRPr>
            </a:lvl1pPr>
          </a:lstStyle>
          <a:p>
            <a:pPr lvl="0"/>
            <a:r>
              <a:rPr lang="en-US" dirty="0"/>
              <a:t>[First Name] [Last Name]</a:t>
            </a:r>
          </a:p>
        </p:txBody>
      </p:sp>
      <p:sp>
        <p:nvSpPr>
          <p:cNvPr id="13" name="Text Placeholder 13">
            <a:extLst>
              <a:ext uri="{FF2B5EF4-FFF2-40B4-BE49-F238E27FC236}">
                <a16:creationId xmlns:a16="http://schemas.microsoft.com/office/drawing/2014/main" id="{846487B2-E1A7-7993-575E-4A8DF662007F}"/>
              </a:ext>
            </a:extLst>
          </p:cNvPr>
          <p:cNvSpPr>
            <a:spLocks noGrp="1"/>
          </p:cNvSpPr>
          <p:nvPr>
            <p:ph type="body" sz="quarter" idx="26" hasCustomPrompt="1"/>
          </p:nvPr>
        </p:nvSpPr>
        <p:spPr>
          <a:xfrm>
            <a:off x="1529628" y="4206854"/>
            <a:ext cx="2895298" cy="190573"/>
          </a:xfrm>
          <a:prstGeom prst="rect">
            <a:avLst/>
          </a:prstGeom>
        </p:spPr>
        <p:txBody>
          <a:bodyPr/>
          <a:lstStyle>
            <a:lvl1pPr>
              <a:defRPr sz="1000" b="0" i="0">
                <a:solidFill>
                  <a:srgbClr val="4E444E"/>
                </a:solidFill>
                <a:latin typeface="Gotham Light" pitchFamily="2" charset="0"/>
                <a:cs typeface="Gotham Light" pitchFamily="2" charset="0"/>
              </a:defRPr>
            </a:lvl1pPr>
          </a:lstStyle>
          <a:p>
            <a:pPr lvl="0"/>
            <a:r>
              <a:rPr lang="en-US" dirty="0"/>
              <a:t>[Job Title], [Company]</a:t>
            </a:r>
          </a:p>
        </p:txBody>
      </p:sp>
      <p:sp>
        <p:nvSpPr>
          <p:cNvPr id="5" name="Picture Placeholder 4">
            <a:extLst>
              <a:ext uri="{FF2B5EF4-FFF2-40B4-BE49-F238E27FC236}">
                <a16:creationId xmlns:a16="http://schemas.microsoft.com/office/drawing/2014/main" id="{63076C70-D018-8CF6-3AA5-4F269F5A4481}"/>
              </a:ext>
            </a:extLst>
          </p:cNvPr>
          <p:cNvSpPr>
            <a:spLocks noGrp="1"/>
          </p:cNvSpPr>
          <p:nvPr>
            <p:ph type="pic" sz="quarter" idx="27"/>
          </p:nvPr>
        </p:nvSpPr>
        <p:spPr>
          <a:xfrm>
            <a:off x="1523983" y="2278251"/>
            <a:ext cx="1541919" cy="1542862"/>
          </a:xfrm>
          <a:prstGeom prst="ellipse">
            <a:avLst/>
          </a:prstGeom>
          <a:solidFill>
            <a:schemeClr val="bg2"/>
          </a:solidFill>
        </p:spPr>
        <p:txBody>
          <a:bodyPr/>
          <a:lstStyle>
            <a:lvl1pPr algn="ctr">
              <a:defRPr/>
            </a:lvl1pPr>
          </a:lstStyle>
          <a:p>
            <a:endParaRPr lang="en-US" dirty="0"/>
          </a:p>
        </p:txBody>
      </p:sp>
    </p:spTree>
    <p:extLst>
      <p:ext uri="{BB962C8B-B14F-4D97-AF65-F5344CB8AC3E}">
        <p14:creationId xmlns:p14="http://schemas.microsoft.com/office/powerpoint/2010/main" val="3425369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70EA2F-EAB1-6E64-BCB3-AB8B6C7B2B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858000" y="0"/>
            <a:ext cx="5334000" cy="6858000"/>
          </a:xfrm>
          <a:prstGeom prst="rect">
            <a:avLst/>
          </a:prstGeom>
        </p:spPr>
      </p:pic>
      <p:sp>
        <p:nvSpPr>
          <p:cNvPr id="9" name="Text Placeholder 13">
            <a:extLst>
              <a:ext uri="{FF2B5EF4-FFF2-40B4-BE49-F238E27FC236}">
                <a16:creationId xmlns:a16="http://schemas.microsoft.com/office/drawing/2014/main" id="{1AA610D9-6442-5074-C30F-7353429F55A1}"/>
              </a:ext>
            </a:extLst>
          </p:cNvPr>
          <p:cNvSpPr>
            <a:spLocks noGrp="1"/>
          </p:cNvSpPr>
          <p:nvPr>
            <p:ph type="body" sz="quarter" idx="24"/>
          </p:nvPr>
        </p:nvSpPr>
        <p:spPr>
          <a:xfrm>
            <a:off x="7808950" y="2299077"/>
            <a:ext cx="3305165" cy="1468180"/>
          </a:xfrm>
          <a:prstGeom prst="rect">
            <a:avLst/>
          </a:prstGeom>
        </p:spPr>
        <p:txBody>
          <a:bodyPr/>
          <a:lstStyle>
            <a:lvl1pPr>
              <a:lnSpc>
                <a:spcPct val="100000"/>
              </a:lnSpc>
              <a:defRPr sz="1350">
                <a:solidFill>
                  <a:srgbClr val="4E444E"/>
                </a:solidFill>
                <a:latin typeface="Gotham-Medium" panose="02000604040000020004" pitchFamily="2" charset="0"/>
              </a:defRPr>
            </a:lvl1pPr>
          </a:lstStyle>
          <a:p>
            <a:pPr lvl="0"/>
            <a:r>
              <a:rPr lang="en-US" dirty="0"/>
              <a:t>Click to edit Master text style</a:t>
            </a:r>
          </a:p>
        </p:txBody>
      </p:sp>
      <p:pic>
        <p:nvPicPr>
          <p:cNvPr id="10" name="Picture 9" descr="Logo, icon&#10;&#10;Description automatically generated">
            <a:extLst>
              <a:ext uri="{FF2B5EF4-FFF2-40B4-BE49-F238E27FC236}">
                <a16:creationId xmlns:a16="http://schemas.microsoft.com/office/drawing/2014/main" id="{616F0238-0CD6-575F-DEA0-BF2C34E48A0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15246" y="2005010"/>
            <a:ext cx="813079" cy="545420"/>
          </a:xfrm>
          <a:prstGeom prst="rect">
            <a:avLst/>
          </a:prstGeom>
        </p:spPr>
      </p:pic>
      <p:sp>
        <p:nvSpPr>
          <p:cNvPr id="11" name="Text Placeholder 13">
            <a:extLst>
              <a:ext uri="{FF2B5EF4-FFF2-40B4-BE49-F238E27FC236}">
                <a16:creationId xmlns:a16="http://schemas.microsoft.com/office/drawing/2014/main" id="{5ADF9EF9-1F9A-CE71-EBB7-1AA9C5F428CC}"/>
              </a:ext>
            </a:extLst>
          </p:cNvPr>
          <p:cNvSpPr>
            <a:spLocks noGrp="1"/>
          </p:cNvSpPr>
          <p:nvPr>
            <p:ph type="body" sz="quarter" idx="25" hasCustomPrompt="1"/>
          </p:nvPr>
        </p:nvSpPr>
        <p:spPr>
          <a:xfrm>
            <a:off x="7808950" y="4555440"/>
            <a:ext cx="2895298" cy="190573"/>
          </a:xfrm>
          <a:prstGeom prst="rect">
            <a:avLst/>
          </a:prstGeom>
        </p:spPr>
        <p:txBody>
          <a:bodyPr/>
          <a:lstStyle>
            <a:lvl1pPr>
              <a:defRPr sz="1150">
                <a:solidFill>
                  <a:srgbClr val="4E444E"/>
                </a:solidFill>
                <a:latin typeface="+mj-lt"/>
              </a:defRPr>
            </a:lvl1pPr>
          </a:lstStyle>
          <a:p>
            <a:pPr lvl="0"/>
            <a:r>
              <a:rPr lang="en-US" dirty="0"/>
              <a:t>[First Name] [Last Name]</a:t>
            </a:r>
          </a:p>
        </p:txBody>
      </p:sp>
      <p:sp>
        <p:nvSpPr>
          <p:cNvPr id="13" name="Text Placeholder 13">
            <a:extLst>
              <a:ext uri="{FF2B5EF4-FFF2-40B4-BE49-F238E27FC236}">
                <a16:creationId xmlns:a16="http://schemas.microsoft.com/office/drawing/2014/main" id="{846487B2-E1A7-7993-575E-4A8DF662007F}"/>
              </a:ext>
            </a:extLst>
          </p:cNvPr>
          <p:cNvSpPr>
            <a:spLocks noGrp="1"/>
          </p:cNvSpPr>
          <p:nvPr>
            <p:ph type="body" sz="quarter" idx="26" hasCustomPrompt="1"/>
          </p:nvPr>
        </p:nvSpPr>
        <p:spPr>
          <a:xfrm>
            <a:off x="7808950" y="4731284"/>
            <a:ext cx="2895298" cy="190573"/>
          </a:xfrm>
          <a:prstGeom prst="rect">
            <a:avLst/>
          </a:prstGeom>
        </p:spPr>
        <p:txBody>
          <a:bodyPr/>
          <a:lstStyle>
            <a:lvl1pPr>
              <a:defRPr sz="1000" b="0" i="0">
                <a:solidFill>
                  <a:srgbClr val="4E444E"/>
                </a:solidFill>
                <a:latin typeface="Gotham Light" pitchFamily="2" charset="0"/>
                <a:cs typeface="Gotham Light" pitchFamily="2" charset="0"/>
              </a:defRPr>
            </a:lvl1pPr>
          </a:lstStyle>
          <a:p>
            <a:pPr lvl="0"/>
            <a:r>
              <a:rPr lang="en-US" dirty="0"/>
              <a:t>[Job Title], [Company]</a:t>
            </a:r>
          </a:p>
        </p:txBody>
      </p:sp>
      <p:sp>
        <p:nvSpPr>
          <p:cNvPr id="8" name="Picture Placeholder 7">
            <a:extLst>
              <a:ext uri="{FF2B5EF4-FFF2-40B4-BE49-F238E27FC236}">
                <a16:creationId xmlns:a16="http://schemas.microsoft.com/office/drawing/2014/main" id="{7A72A86E-4718-BA8F-E285-66F20B3C9C24}"/>
              </a:ext>
            </a:extLst>
          </p:cNvPr>
          <p:cNvSpPr>
            <a:spLocks noGrp="1"/>
          </p:cNvSpPr>
          <p:nvPr>
            <p:ph type="pic" sz="quarter" idx="27"/>
          </p:nvPr>
        </p:nvSpPr>
        <p:spPr>
          <a:xfrm>
            <a:off x="0" y="0"/>
            <a:ext cx="6858000" cy="6858000"/>
          </a:xfrm>
          <a:solidFill>
            <a:schemeClr val="bg1">
              <a:lumMod val="85000"/>
            </a:schemeClr>
          </a:solidFill>
        </p:spPr>
        <p:txBody>
          <a:bodyPr/>
          <a:lstStyle/>
          <a:p>
            <a:endParaRPr lang="en-US"/>
          </a:p>
        </p:txBody>
      </p:sp>
    </p:spTree>
    <p:extLst>
      <p:ext uri="{BB962C8B-B14F-4D97-AF65-F5344CB8AC3E}">
        <p14:creationId xmlns:p14="http://schemas.microsoft.com/office/powerpoint/2010/main" val="898868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406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Variation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C9BD96A-F688-BE20-12A5-375B68DAFEC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096000" y="0"/>
            <a:ext cx="6096000" cy="6858000"/>
          </a:xfrm>
          <a:prstGeom prst="rect">
            <a:avLst/>
          </a:prstGeom>
        </p:spPr>
      </p:pic>
      <p:sp>
        <p:nvSpPr>
          <p:cNvPr id="2" name="Title 1">
            <a:extLst>
              <a:ext uri="{FF2B5EF4-FFF2-40B4-BE49-F238E27FC236}">
                <a16:creationId xmlns:a16="http://schemas.microsoft.com/office/drawing/2014/main" id="{3ABC709F-EED4-8023-0E48-6A60ECE86AE9}"/>
              </a:ext>
            </a:extLst>
          </p:cNvPr>
          <p:cNvSpPr>
            <a:spLocks noGrp="1"/>
          </p:cNvSpPr>
          <p:nvPr>
            <p:ph type="title"/>
          </p:nvPr>
        </p:nvSpPr>
        <p:spPr>
          <a:xfrm>
            <a:off x="6835181" y="2130183"/>
            <a:ext cx="5090268" cy="1325563"/>
          </a:xfrm>
        </p:spPr>
        <p:txBody>
          <a:bodyPr anchor="b"/>
          <a:lstStyle>
            <a:lvl1pPr>
              <a:lnSpc>
                <a:spcPct val="80000"/>
              </a:lnSpc>
              <a:defRPr sz="4800" spc="-100" baseline="0">
                <a:solidFill>
                  <a:srgbClr val="4E444E"/>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C4B1C9C-000F-927A-7739-E672054DEABF}"/>
              </a:ext>
            </a:extLst>
          </p:cNvPr>
          <p:cNvSpPr>
            <a:spLocks noGrp="1"/>
          </p:cNvSpPr>
          <p:nvPr>
            <p:ph idx="1"/>
          </p:nvPr>
        </p:nvSpPr>
        <p:spPr>
          <a:xfrm>
            <a:off x="6854291" y="4149324"/>
            <a:ext cx="4357563" cy="1519956"/>
          </a:xfrm>
          <a:prstGeom prst="rect">
            <a:avLst/>
          </a:prstGeom>
        </p:spPr>
        <p:txBody>
          <a:bodyPr/>
          <a:lstStyle>
            <a:lvl1pPr>
              <a:lnSpc>
                <a:spcPct val="100000"/>
              </a:lnSpc>
              <a:defRPr sz="1700" b="0" i="0">
                <a:solidFill>
                  <a:srgbClr val="4E444E"/>
                </a:solidFill>
                <a:latin typeface="Gotham Book" pitchFamily="2" charset="0"/>
                <a:cs typeface="Gotham Book" pitchFamily="2" charset="0"/>
              </a:defRPr>
            </a:lvl1pPr>
            <a:lvl2pPr>
              <a:lnSpc>
                <a:spcPct val="100000"/>
              </a:lnSpc>
              <a:defRPr sz="1700" b="0" i="0">
                <a:solidFill>
                  <a:srgbClr val="4E444E"/>
                </a:solidFill>
                <a:latin typeface="Gotham Book" pitchFamily="2" charset="0"/>
                <a:cs typeface="Gotham Book" pitchFamily="2" charset="0"/>
              </a:defRPr>
            </a:lvl2pPr>
            <a:lvl3pPr>
              <a:lnSpc>
                <a:spcPct val="100000"/>
              </a:lnSpc>
              <a:defRPr sz="1700" b="0" i="0">
                <a:solidFill>
                  <a:srgbClr val="4E444E"/>
                </a:solidFill>
                <a:latin typeface="Gotham Book" pitchFamily="2" charset="0"/>
                <a:cs typeface="Gotham Book" pitchFamily="2" charset="0"/>
              </a:defRPr>
            </a:lvl3pPr>
            <a:lvl4pPr>
              <a:lnSpc>
                <a:spcPct val="100000"/>
              </a:lnSpc>
              <a:defRPr sz="1700" b="0" i="0">
                <a:solidFill>
                  <a:srgbClr val="4E444E"/>
                </a:solidFill>
                <a:latin typeface="Gotham Book" pitchFamily="2" charset="0"/>
                <a:cs typeface="Gotham Book" pitchFamily="2" charset="0"/>
              </a:defRPr>
            </a:lvl4pPr>
            <a:lvl5pPr>
              <a:lnSpc>
                <a:spcPct val="100000"/>
              </a:lnSpc>
              <a:defRPr sz="1700" b="0" i="0">
                <a:solidFill>
                  <a:srgbClr val="4E444E"/>
                </a:solidFill>
                <a:latin typeface="Gotham Book" pitchFamily="2" charset="0"/>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3">
            <a:extLst>
              <a:ext uri="{FF2B5EF4-FFF2-40B4-BE49-F238E27FC236}">
                <a16:creationId xmlns:a16="http://schemas.microsoft.com/office/drawing/2014/main" id="{3D169B28-681A-0941-C8DB-F7872383C8C8}"/>
              </a:ext>
            </a:extLst>
          </p:cNvPr>
          <p:cNvSpPr>
            <a:spLocks noGrp="1"/>
          </p:cNvSpPr>
          <p:nvPr>
            <p:ph type="body" sz="quarter" idx="13"/>
          </p:nvPr>
        </p:nvSpPr>
        <p:spPr>
          <a:xfrm>
            <a:off x="6854291" y="494242"/>
            <a:ext cx="3505200" cy="593960"/>
          </a:xfrm>
          <a:prstGeom prst="rect">
            <a:avLst/>
          </a:prstGeom>
        </p:spPr>
        <p:txBody>
          <a:bodyPr/>
          <a:lstStyle>
            <a:lvl1pPr>
              <a:defRPr sz="1700">
                <a:solidFill>
                  <a:srgbClr val="4E444E"/>
                </a:solidFill>
                <a:latin typeface="+mj-lt"/>
              </a:defRPr>
            </a:lvl1pPr>
          </a:lstStyle>
          <a:p>
            <a:pPr lvl="0"/>
            <a:r>
              <a:rPr lang="en-US" dirty="0"/>
              <a:t>Click to edit Master text</a:t>
            </a:r>
          </a:p>
        </p:txBody>
      </p:sp>
      <p:sp>
        <p:nvSpPr>
          <p:cNvPr id="24" name="Picture Placeholder 23">
            <a:extLst>
              <a:ext uri="{FF2B5EF4-FFF2-40B4-BE49-F238E27FC236}">
                <a16:creationId xmlns:a16="http://schemas.microsoft.com/office/drawing/2014/main" id="{5E8C5C69-24A5-023C-C94E-21A76A362810}"/>
              </a:ext>
            </a:extLst>
          </p:cNvPr>
          <p:cNvSpPr>
            <a:spLocks noGrp="1"/>
          </p:cNvSpPr>
          <p:nvPr>
            <p:ph type="pic" sz="quarter" idx="20" hasCustomPrompt="1"/>
          </p:nvPr>
        </p:nvSpPr>
        <p:spPr>
          <a:xfrm>
            <a:off x="6854291" y="5589589"/>
            <a:ext cx="1512888" cy="495328"/>
          </a:xfrm>
          <a:prstGeom prst="rect">
            <a:avLst/>
          </a:prstGeom>
          <a:solidFill>
            <a:schemeClr val="tx2"/>
          </a:solidFill>
        </p:spPr>
        <p:txBody>
          <a:bodyPr anchor="ctr"/>
          <a:lstStyle>
            <a:lvl1pPr algn="ctr">
              <a:defRPr>
                <a:solidFill>
                  <a:schemeClr val="bg1"/>
                </a:solidFill>
              </a:defRPr>
            </a:lvl1pPr>
          </a:lstStyle>
          <a:p>
            <a:r>
              <a:rPr lang="en-US" dirty="0"/>
              <a:t>Alliance Partner Logo</a:t>
            </a:r>
          </a:p>
        </p:txBody>
      </p:sp>
      <p:sp>
        <p:nvSpPr>
          <p:cNvPr id="30" name="Text Placeholder 13">
            <a:extLst>
              <a:ext uri="{FF2B5EF4-FFF2-40B4-BE49-F238E27FC236}">
                <a16:creationId xmlns:a16="http://schemas.microsoft.com/office/drawing/2014/main" id="{B11DB8E7-FD73-5526-BDA4-2A6AB9B4AB3F}"/>
              </a:ext>
            </a:extLst>
          </p:cNvPr>
          <p:cNvSpPr>
            <a:spLocks noGrp="1"/>
          </p:cNvSpPr>
          <p:nvPr>
            <p:ph type="body" sz="quarter" idx="23" hasCustomPrompt="1"/>
          </p:nvPr>
        </p:nvSpPr>
        <p:spPr>
          <a:xfrm>
            <a:off x="6854291" y="3774322"/>
            <a:ext cx="3505200" cy="265230"/>
          </a:xfrm>
          <a:prstGeom prst="rect">
            <a:avLst/>
          </a:prstGeom>
        </p:spPr>
        <p:txBody>
          <a:bodyPr/>
          <a:lstStyle>
            <a:lvl1pPr>
              <a:defRPr sz="1750">
                <a:solidFill>
                  <a:srgbClr val="4E444E"/>
                </a:solidFill>
                <a:latin typeface="Gotham-Medium" panose="02000604040000020004" pitchFamily="2" charset="0"/>
              </a:defRPr>
            </a:lvl1pPr>
          </a:lstStyle>
          <a:p>
            <a:pPr lvl="0"/>
            <a:r>
              <a:rPr lang="en-US" dirty="0"/>
              <a:t>Customer Name</a:t>
            </a:r>
          </a:p>
        </p:txBody>
      </p:sp>
      <p:pic>
        <p:nvPicPr>
          <p:cNvPr id="39" name="Picture 38">
            <a:extLst>
              <a:ext uri="{FF2B5EF4-FFF2-40B4-BE49-F238E27FC236}">
                <a16:creationId xmlns:a16="http://schemas.microsoft.com/office/drawing/2014/main" id="{9E0AA487-0062-B11E-855D-94B7FA355E6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16200000">
            <a:off x="11126794" y="1012169"/>
            <a:ext cx="1597310" cy="533102"/>
          </a:xfrm>
          <a:prstGeom prst="rect">
            <a:avLst/>
          </a:prstGeom>
        </p:spPr>
      </p:pic>
      <p:sp>
        <p:nvSpPr>
          <p:cNvPr id="10" name="Picture Placeholder 9">
            <a:extLst>
              <a:ext uri="{FF2B5EF4-FFF2-40B4-BE49-F238E27FC236}">
                <a16:creationId xmlns:a16="http://schemas.microsoft.com/office/drawing/2014/main" id="{2C1CCAD4-D13E-0E49-3CD8-13ECF1A2B955}"/>
              </a:ext>
            </a:extLst>
          </p:cNvPr>
          <p:cNvSpPr>
            <a:spLocks noGrp="1"/>
          </p:cNvSpPr>
          <p:nvPr>
            <p:ph type="pic" sz="quarter" idx="24"/>
          </p:nvPr>
        </p:nvSpPr>
        <p:spPr>
          <a:xfrm>
            <a:off x="0" y="0"/>
            <a:ext cx="6096000" cy="6858000"/>
          </a:xfrm>
          <a:prstGeom prst="rect">
            <a:avLst/>
          </a:prstGeom>
        </p:spPr>
        <p:txBody>
          <a:bodyPr/>
          <a:lstStyle/>
          <a:p>
            <a:endParaRPr lang="en-US"/>
          </a:p>
        </p:txBody>
      </p:sp>
    </p:spTree>
    <p:extLst>
      <p:ext uri="{BB962C8B-B14F-4D97-AF65-F5344CB8AC3E}">
        <p14:creationId xmlns:p14="http://schemas.microsoft.com/office/powerpoint/2010/main" val="309267398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1818215-185F-83DF-8A9F-0AA1732288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175" y="0"/>
            <a:ext cx="3810000" cy="6858000"/>
          </a:xfrm>
          <a:prstGeom prst="rect">
            <a:avLst/>
          </a:prstGeom>
        </p:spPr>
      </p:pic>
      <p:sp>
        <p:nvSpPr>
          <p:cNvPr id="10" name="Picture Placeholder 23">
            <a:extLst>
              <a:ext uri="{FF2B5EF4-FFF2-40B4-BE49-F238E27FC236}">
                <a16:creationId xmlns:a16="http://schemas.microsoft.com/office/drawing/2014/main" id="{609BC14C-5951-F523-2CD2-4D16467017D5}"/>
              </a:ext>
            </a:extLst>
          </p:cNvPr>
          <p:cNvSpPr>
            <a:spLocks noGrp="1"/>
          </p:cNvSpPr>
          <p:nvPr>
            <p:ph type="pic" sz="quarter" idx="22" hasCustomPrompt="1"/>
          </p:nvPr>
        </p:nvSpPr>
        <p:spPr>
          <a:xfrm>
            <a:off x="4583113" y="4080289"/>
            <a:ext cx="1512887" cy="530352"/>
          </a:xfrm>
          <a:prstGeom prst="rect">
            <a:avLst/>
          </a:prstGeom>
          <a:solidFill>
            <a:schemeClr val="tx2"/>
          </a:solidFill>
        </p:spPr>
        <p:txBody>
          <a:bodyPr anchor="ctr"/>
          <a:lstStyle>
            <a:lvl1pPr algn="ctr">
              <a:defRPr>
                <a:solidFill>
                  <a:schemeClr val="bg1"/>
                </a:solidFill>
              </a:defRPr>
            </a:lvl1pPr>
          </a:lstStyle>
          <a:p>
            <a:r>
              <a:rPr lang="en-US" dirty="0"/>
              <a:t>Customer Logo</a:t>
            </a:r>
          </a:p>
        </p:txBody>
      </p:sp>
      <p:sp>
        <p:nvSpPr>
          <p:cNvPr id="13" name="Text Placeholder 12">
            <a:extLst>
              <a:ext uri="{FF2B5EF4-FFF2-40B4-BE49-F238E27FC236}">
                <a16:creationId xmlns:a16="http://schemas.microsoft.com/office/drawing/2014/main" id="{7A820C6F-08CF-B8C4-C062-D4656DA44E30}"/>
              </a:ext>
            </a:extLst>
          </p:cNvPr>
          <p:cNvSpPr>
            <a:spLocks noGrp="1"/>
          </p:cNvSpPr>
          <p:nvPr>
            <p:ph type="body" sz="quarter" idx="23"/>
          </p:nvPr>
        </p:nvSpPr>
        <p:spPr>
          <a:xfrm>
            <a:off x="777812" y="2270666"/>
            <a:ext cx="2568575" cy="2111375"/>
          </a:xfrm>
          <a:prstGeom prst="rect">
            <a:avLst/>
          </a:prstGeom>
        </p:spPr>
        <p:txBody>
          <a:bodyPr/>
          <a:lstStyle>
            <a:lvl1pPr>
              <a:defRPr sz="2800" b="1" i="0">
                <a:solidFill>
                  <a:srgbClr val="4E444E"/>
                </a:solidFill>
                <a:latin typeface="Gotham Bold" pitchFamily="2" charset="0"/>
                <a:cs typeface="Gotham Bold" pitchFamily="2" charset="0"/>
              </a:defRPr>
            </a:lvl1pPr>
          </a:lstStyle>
          <a:p>
            <a:pPr lvl="0"/>
            <a:endParaRPr lang="en-US" dirty="0"/>
          </a:p>
        </p:txBody>
      </p:sp>
      <p:sp>
        <p:nvSpPr>
          <p:cNvPr id="14" name="Oval 13">
            <a:extLst>
              <a:ext uri="{FF2B5EF4-FFF2-40B4-BE49-F238E27FC236}">
                <a16:creationId xmlns:a16="http://schemas.microsoft.com/office/drawing/2014/main" id="{DFF7B7AE-E6D0-BC43-E0EF-2F774890F2E0}"/>
              </a:ext>
            </a:extLst>
          </p:cNvPr>
          <p:cNvSpPr/>
          <p:nvPr userDrawn="1"/>
        </p:nvSpPr>
        <p:spPr>
          <a:xfrm>
            <a:off x="777812" y="1520824"/>
            <a:ext cx="503239" cy="5032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a:extLst>
              <a:ext uri="{FF2B5EF4-FFF2-40B4-BE49-F238E27FC236}">
                <a16:creationId xmlns:a16="http://schemas.microsoft.com/office/drawing/2014/main" id="{431A9B87-EAAF-959F-E807-AC118474A4D3}"/>
              </a:ext>
            </a:extLst>
          </p:cNvPr>
          <p:cNvSpPr>
            <a:spLocks noGrp="1"/>
          </p:cNvSpPr>
          <p:nvPr>
            <p:ph type="body" sz="quarter" idx="24" hasCustomPrompt="1"/>
          </p:nvPr>
        </p:nvSpPr>
        <p:spPr>
          <a:xfrm>
            <a:off x="950405" y="1643952"/>
            <a:ext cx="454532" cy="380111"/>
          </a:xfrm>
          <a:prstGeom prst="rect">
            <a:avLst/>
          </a:prstGeom>
        </p:spPr>
        <p:txBody>
          <a:bodyPr/>
          <a:lstStyle>
            <a:lvl1pPr>
              <a:defRPr sz="2150" b="1" i="0">
                <a:solidFill>
                  <a:schemeClr val="bg1"/>
                </a:solidFill>
                <a:latin typeface="Gotham Bold" pitchFamily="2" charset="0"/>
                <a:cs typeface="Gotham Bold" pitchFamily="2" charset="0"/>
              </a:defRPr>
            </a:lvl1pPr>
          </a:lstStyle>
          <a:p>
            <a:pPr lvl="0"/>
            <a:r>
              <a:rPr lang="en-US" dirty="0"/>
              <a:t>1</a:t>
            </a:r>
          </a:p>
        </p:txBody>
      </p:sp>
      <p:sp>
        <p:nvSpPr>
          <p:cNvPr id="24" name="Text Placeholder 23">
            <a:extLst>
              <a:ext uri="{FF2B5EF4-FFF2-40B4-BE49-F238E27FC236}">
                <a16:creationId xmlns:a16="http://schemas.microsoft.com/office/drawing/2014/main" id="{848D0D19-724F-C779-F1CF-2F4FBA8F8542}"/>
              </a:ext>
            </a:extLst>
          </p:cNvPr>
          <p:cNvSpPr>
            <a:spLocks noGrp="1"/>
          </p:cNvSpPr>
          <p:nvPr>
            <p:ph type="body" sz="quarter" idx="25"/>
          </p:nvPr>
        </p:nvSpPr>
        <p:spPr>
          <a:xfrm>
            <a:off x="4583113" y="2270666"/>
            <a:ext cx="5581650" cy="1258888"/>
          </a:xfrm>
          <a:prstGeom prst="rect">
            <a:avLst/>
          </a:prstGeom>
        </p:spPr>
        <p:txBody>
          <a:bodyPr/>
          <a:lstStyle>
            <a:lvl1pPr>
              <a:lnSpc>
                <a:spcPct val="100000"/>
              </a:lnSpc>
              <a:defRPr sz="1350" b="0" i="0">
                <a:solidFill>
                  <a:srgbClr val="4E444E"/>
                </a:solidFill>
                <a:latin typeface="Gotham Book" pitchFamily="2" charset="0"/>
                <a:cs typeface="Gotham Book" pitchFamily="2" charset="0"/>
              </a:defRPr>
            </a:lvl1pPr>
            <a:lvl2pPr>
              <a:lnSpc>
                <a:spcPct val="100000"/>
              </a:lnSpc>
              <a:defRPr sz="1350" b="0" i="0">
                <a:solidFill>
                  <a:srgbClr val="4E444E"/>
                </a:solidFill>
                <a:latin typeface="Gotham Book" pitchFamily="2" charset="0"/>
                <a:cs typeface="Gotham Book" pitchFamily="2" charset="0"/>
              </a:defRPr>
            </a:lvl2pPr>
            <a:lvl3pPr>
              <a:lnSpc>
                <a:spcPct val="100000"/>
              </a:lnSpc>
              <a:defRPr sz="1350" b="0" i="0">
                <a:solidFill>
                  <a:srgbClr val="4E444E"/>
                </a:solidFill>
                <a:latin typeface="Gotham Book" pitchFamily="2" charset="0"/>
                <a:cs typeface="Gotham Book" pitchFamily="2" charset="0"/>
              </a:defRPr>
            </a:lvl3pPr>
            <a:lvl4pPr>
              <a:lnSpc>
                <a:spcPct val="100000"/>
              </a:lnSpc>
              <a:defRPr sz="1350" b="0" i="0">
                <a:solidFill>
                  <a:srgbClr val="4E444E"/>
                </a:solidFill>
                <a:latin typeface="Gotham Book" pitchFamily="2" charset="0"/>
                <a:cs typeface="Gotham Book" pitchFamily="2" charset="0"/>
              </a:defRPr>
            </a:lvl4pPr>
            <a:lvl5pPr>
              <a:lnSpc>
                <a:spcPct val="100000"/>
              </a:lnSpc>
              <a:defRPr sz="1350" b="0" i="0">
                <a:solidFill>
                  <a:srgbClr val="4E444E"/>
                </a:solidFill>
                <a:latin typeface="Gotham Book" pitchFamily="2" charset="0"/>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0036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8030DE-AA47-9C78-FC52-AA576C2AFB0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175" y="0"/>
            <a:ext cx="3810000" cy="6858000"/>
          </a:xfrm>
          <a:prstGeom prst="rect">
            <a:avLst/>
          </a:prstGeom>
        </p:spPr>
      </p:pic>
      <p:sp>
        <p:nvSpPr>
          <p:cNvPr id="27" name="Picture Placeholder 26">
            <a:extLst>
              <a:ext uri="{FF2B5EF4-FFF2-40B4-BE49-F238E27FC236}">
                <a16:creationId xmlns:a16="http://schemas.microsoft.com/office/drawing/2014/main" id="{C7763A0E-4F17-F85E-47A8-B0B0B3797137}"/>
              </a:ext>
            </a:extLst>
          </p:cNvPr>
          <p:cNvSpPr>
            <a:spLocks noGrp="1"/>
          </p:cNvSpPr>
          <p:nvPr>
            <p:ph type="pic" sz="quarter" idx="26"/>
          </p:nvPr>
        </p:nvSpPr>
        <p:spPr>
          <a:xfrm>
            <a:off x="759524" y="1520824"/>
            <a:ext cx="2284412" cy="2286000"/>
          </a:xfrm>
          <a:custGeom>
            <a:avLst/>
            <a:gdLst>
              <a:gd name="connsiteX0" fmla="*/ 1142206 w 2284412"/>
              <a:gd name="connsiteY0" fmla="*/ 0 h 2286000"/>
              <a:gd name="connsiteX1" fmla="*/ 2284412 w 2284412"/>
              <a:gd name="connsiteY1" fmla="*/ 1143000 h 2286000"/>
              <a:gd name="connsiteX2" fmla="*/ 1142206 w 2284412"/>
              <a:gd name="connsiteY2" fmla="*/ 2286000 h 2286000"/>
              <a:gd name="connsiteX3" fmla="*/ 0 w 2284412"/>
              <a:gd name="connsiteY3" fmla="*/ 1143000 h 2286000"/>
              <a:gd name="connsiteX4" fmla="*/ 195071 w 2284412"/>
              <a:gd name="connsiteY4" fmla="*/ 503938 h 2286000"/>
              <a:gd name="connsiteX5" fmla="*/ 203138 w 2284412"/>
              <a:gd name="connsiteY5" fmla="*/ 493143 h 2286000"/>
              <a:gd name="connsiteX6" fmla="*/ 219198 w 2284412"/>
              <a:gd name="connsiteY6" fmla="*/ 498128 h 2286000"/>
              <a:gd name="connsiteX7" fmla="*/ 269908 w 2284412"/>
              <a:gd name="connsiteY7" fmla="*/ 503240 h 2286000"/>
              <a:gd name="connsiteX8" fmla="*/ 521528 w 2284412"/>
              <a:gd name="connsiteY8" fmla="*/ 251620 h 2286000"/>
              <a:gd name="connsiteX9" fmla="*/ 516416 w 2284412"/>
              <a:gd name="connsiteY9" fmla="*/ 200910 h 2286000"/>
              <a:gd name="connsiteX10" fmla="*/ 512890 w 2284412"/>
              <a:gd name="connsiteY10" fmla="*/ 189551 h 2286000"/>
              <a:gd name="connsiteX11" fmla="*/ 597763 w 2284412"/>
              <a:gd name="connsiteY11" fmla="*/ 137954 h 2286000"/>
              <a:gd name="connsiteX12" fmla="*/ 1142206 w 2284412"/>
              <a:gd name="connsiteY12"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4412" h="2286000">
                <a:moveTo>
                  <a:pt x="1142206" y="0"/>
                </a:moveTo>
                <a:cubicBezTo>
                  <a:pt x="1773029" y="0"/>
                  <a:pt x="2284412" y="511739"/>
                  <a:pt x="2284412" y="1143000"/>
                </a:cubicBezTo>
                <a:cubicBezTo>
                  <a:pt x="2284412" y="1774261"/>
                  <a:pt x="1773029" y="2286000"/>
                  <a:pt x="1142206" y="2286000"/>
                </a:cubicBezTo>
                <a:cubicBezTo>
                  <a:pt x="511383" y="2286000"/>
                  <a:pt x="0" y="1774261"/>
                  <a:pt x="0" y="1143000"/>
                </a:cubicBezTo>
                <a:cubicBezTo>
                  <a:pt x="0" y="906277"/>
                  <a:pt x="71913" y="686362"/>
                  <a:pt x="195071" y="503938"/>
                </a:cubicBezTo>
                <a:lnTo>
                  <a:pt x="203138" y="493143"/>
                </a:lnTo>
                <a:lnTo>
                  <a:pt x="219198" y="498128"/>
                </a:lnTo>
                <a:cubicBezTo>
                  <a:pt x="235578" y="501480"/>
                  <a:pt x="252537" y="503240"/>
                  <a:pt x="269908" y="503240"/>
                </a:cubicBezTo>
                <a:cubicBezTo>
                  <a:pt x="408874" y="503240"/>
                  <a:pt x="521528" y="390586"/>
                  <a:pt x="521528" y="251620"/>
                </a:cubicBezTo>
                <a:cubicBezTo>
                  <a:pt x="521528" y="234249"/>
                  <a:pt x="519768" y="217290"/>
                  <a:pt x="516416" y="200910"/>
                </a:cubicBezTo>
                <a:lnTo>
                  <a:pt x="512890" y="189551"/>
                </a:lnTo>
                <a:lnTo>
                  <a:pt x="597763" y="137954"/>
                </a:lnTo>
                <a:cubicBezTo>
                  <a:pt x="759606" y="49975"/>
                  <a:pt x="945074" y="0"/>
                  <a:pt x="1142206" y="0"/>
                </a:cubicBezTo>
                <a:close/>
              </a:path>
            </a:pathLst>
          </a:custGeom>
          <a:solidFill>
            <a:schemeClr val="bg1">
              <a:lumMod val="85000"/>
            </a:schemeClr>
          </a:solidFill>
        </p:spPr>
        <p:txBody>
          <a:bodyPr wrap="square">
            <a:noAutofit/>
          </a:bodyPr>
          <a:lstStyle>
            <a:lvl1pPr algn="ctr">
              <a:lnSpc>
                <a:spcPct val="300000"/>
              </a:lnSpc>
              <a:defRPr/>
            </a:lvl1pPr>
          </a:lstStyle>
          <a:p>
            <a:endParaRPr lang="en-US"/>
          </a:p>
        </p:txBody>
      </p:sp>
      <p:sp>
        <p:nvSpPr>
          <p:cNvPr id="28" name="Oval 27">
            <a:extLst>
              <a:ext uri="{FF2B5EF4-FFF2-40B4-BE49-F238E27FC236}">
                <a16:creationId xmlns:a16="http://schemas.microsoft.com/office/drawing/2014/main" id="{1F556193-2EDE-A9C2-DE45-1DED5806D623}"/>
              </a:ext>
            </a:extLst>
          </p:cNvPr>
          <p:cNvSpPr/>
          <p:nvPr userDrawn="1"/>
        </p:nvSpPr>
        <p:spPr>
          <a:xfrm>
            <a:off x="777812" y="1520824"/>
            <a:ext cx="503239" cy="5032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icture Placeholder 23">
            <a:extLst>
              <a:ext uri="{FF2B5EF4-FFF2-40B4-BE49-F238E27FC236}">
                <a16:creationId xmlns:a16="http://schemas.microsoft.com/office/drawing/2014/main" id="{609BC14C-5951-F523-2CD2-4D16467017D5}"/>
              </a:ext>
            </a:extLst>
          </p:cNvPr>
          <p:cNvSpPr>
            <a:spLocks noGrp="1"/>
          </p:cNvSpPr>
          <p:nvPr>
            <p:ph type="pic" sz="quarter" idx="22" hasCustomPrompt="1"/>
          </p:nvPr>
        </p:nvSpPr>
        <p:spPr>
          <a:xfrm>
            <a:off x="4583113" y="4536349"/>
            <a:ext cx="1512887" cy="530352"/>
          </a:xfrm>
          <a:prstGeom prst="rect">
            <a:avLst/>
          </a:prstGeom>
          <a:solidFill>
            <a:schemeClr val="tx2"/>
          </a:solidFill>
        </p:spPr>
        <p:txBody>
          <a:bodyPr anchor="ctr"/>
          <a:lstStyle>
            <a:lvl1pPr algn="ctr">
              <a:defRPr>
                <a:solidFill>
                  <a:schemeClr val="bg1"/>
                </a:solidFill>
              </a:defRPr>
            </a:lvl1pPr>
          </a:lstStyle>
          <a:p>
            <a:r>
              <a:rPr lang="en-US" dirty="0"/>
              <a:t>Customer Logo</a:t>
            </a:r>
          </a:p>
        </p:txBody>
      </p:sp>
      <p:sp>
        <p:nvSpPr>
          <p:cNvPr id="13" name="Text Placeholder 12">
            <a:extLst>
              <a:ext uri="{FF2B5EF4-FFF2-40B4-BE49-F238E27FC236}">
                <a16:creationId xmlns:a16="http://schemas.microsoft.com/office/drawing/2014/main" id="{7A820C6F-08CF-B8C4-C062-D4656DA44E30}"/>
              </a:ext>
            </a:extLst>
          </p:cNvPr>
          <p:cNvSpPr>
            <a:spLocks noGrp="1"/>
          </p:cNvSpPr>
          <p:nvPr>
            <p:ph type="body" sz="quarter" idx="23"/>
          </p:nvPr>
        </p:nvSpPr>
        <p:spPr>
          <a:xfrm>
            <a:off x="4583113" y="1487203"/>
            <a:ext cx="5581650" cy="783464"/>
          </a:xfrm>
          <a:prstGeom prst="rect">
            <a:avLst/>
          </a:prstGeom>
        </p:spPr>
        <p:txBody>
          <a:bodyPr/>
          <a:lstStyle>
            <a:lvl1pPr>
              <a:defRPr sz="2800" b="1" i="0">
                <a:solidFill>
                  <a:srgbClr val="4E444E"/>
                </a:solidFill>
                <a:latin typeface="Gotham Bold" pitchFamily="2" charset="0"/>
                <a:cs typeface="Gotham Bold" pitchFamily="2" charset="0"/>
              </a:defRPr>
            </a:lvl1pPr>
          </a:lstStyle>
          <a:p>
            <a:pPr lvl="0"/>
            <a:endParaRPr lang="en-US" dirty="0"/>
          </a:p>
        </p:txBody>
      </p:sp>
      <p:sp>
        <p:nvSpPr>
          <p:cNvPr id="16" name="Text Placeholder 15">
            <a:extLst>
              <a:ext uri="{FF2B5EF4-FFF2-40B4-BE49-F238E27FC236}">
                <a16:creationId xmlns:a16="http://schemas.microsoft.com/office/drawing/2014/main" id="{431A9B87-EAAF-959F-E807-AC118474A4D3}"/>
              </a:ext>
            </a:extLst>
          </p:cNvPr>
          <p:cNvSpPr>
            <a:spLocks noGrp="1"/>
          </p:cNvSpPr>
          <p:nvPr>
            <p:ph type="body" sz="quarter" idx="24" hasCustomPrompt="1"/>
          </p:nvPr>
        </p:nvSpPr>
        <p:spPr>
          <a:xfrm>
            <a:off x="950405" y="1643952"/>
            <a:ext cx="454532" cy="380111"/>
          </a:xfrm>
          <a:prstGeom prst="rect">
            <a:avLst/>
          </a:prstGeom>
        </p:spPr>
        <p:txBody>
          <a:bodyPr/>
          <a:lstStyle>
            <a:lvl1pPr>
              <a:defRPr sz="2150" b="1" i="0">
                <a:solidFill>
                  <a:schemeClr val="bg1"/>
                </a:solidFill>
                <a:latin typeface="Gotham Bold" pitchFamily="2" charset="0"/>
                <a:cs typeface="Gotham Bold" pitchFamily="2" charset="0"/>
              </a:defRPr>
            </a:lvl1pPr>
          </a:lstStyle>
          <a:p>
            <a:pPr lvl="0"/>
            <a:r>
              <a:rPr lang="en-US" dirty="0"/>
              <a:t>1</a:t>
            </a:r>
          </a:p>
        </p:txBody>
      </p:sp>
      <p:sp>
        <p:nvSpPr>
          <p:cNvPr id="24" name="Text Placeholder 23">
            <a:extLst>
              <a:ext uri="{FF2B5EF4-FFF2-40B4-BE49-F238E27FC236}">
                <a16:creationId xmlns:a16="http://schemas.microsoft.com/office/drawing/2014/main" id="{848D0D19-724F-C779-F1CF-2F4FBA8F8542}"/>
              </a:ext>
            </a:extLst>
          </p:cNvPr>
          <p:cNvSpPr>
            <a:spLocks noGrp="1"/>
          </p:cNvSpPr>
          <p:nvPr>
            <p:ph type="body" sz="quarter" idx="25"/>
          </p:nvPr>
        </p:nvSpPr>
        <p:spPr>
          <a:xfrm>
            <a:off x="4583113" y="3034668"/>
            <a:ext cx="5581650" cy="1258888"/>
          </a:xfrm>
          <a:prstGeom prst="rect">
            <a:avLst/>
          </a:prstGeom>
        </p:spPr>
        <p:txBody>
          <a:bodyPr/>
          <a:lstStyle>
            <a:lvl1pPr>
              <a:lnSpc>
                <a:spcPct val="100000"/>
              </a:lnSpc>
              <a:defRPr sz="1350" b="0" i="0">
                <a:solidFill>
                  <a:srgbClr val="4E444E"/>
                </a:solidFill>
                <a:latin typeface="Gotham Book" pitchFamily="2" charset="0"/>
                <a:cs typeface="Gotham Book" pitchFamily="2" charset="0"/>
              </a:defRPr>
            </a:lvl1pPr>
            <a:lvl2pPr>
              <a:lnSpc>
                <a:spcPct val="100000"/>
              </a:lnSpc>
              <a:defRPr sz="1350" b="0" i="0">
                <a:solidFill>
                  <a:srgbClr val="4E444E"/>
                </a:solidFill>
                <a:latin typeface="Gotham Book" pitchFamily="2" charset="0"/>
                <a:cs typeface="Gotham Book" pitchFamily="2" charset="0"/>
              </a:defRPr>
            </a:lvl2pPr>
            <a:lvl3pPr>
              <a:lnSpc>
                <a:spcPct val="100000"/>
              </a:lnSpc>
              <a:defRPr sz="1350" b="0" i="0">
                <a:solidFill>
                  <a:srgbClr val="4E444E"/>
                </a:solidFill>
                <a:latin typeface="Gotham Book" pitchFamily="2" charset="0"/>
                <a:cs typeface="Gotham Book" pitchFamily="2" charset="0"/>
              </a:defRPr>
            </a:lvl3pPr>
            <a:lvl4pPr>
              <a:lnSpc>
                <a:spcPct val="100000"/>
              </a:lnSpc>
              <a:defRPr sz="1350" b="0" i="0">
                <a:solidFill>
                  <a:srgbClr val="4E444E"/>
                </a:solidFill>
                <a:latin typeface="Gotham Book" pitchFamily="2" charset="0"/>
                <a:cs typeface="Gotham Book" pitchFamily="2" charset="0"/>
              </a:defRPr>
            </a:lvl4pPr>
            <a:lvl5pPr>
              <a:lnSpc>
                <a:spcPct val="100000"/>
              </a:lnSpc>
              <a:defRPr sz="1350" b="0" i="0">
                <a:solidFill>
                  <a:srgbClr val="4E444E"/>
                </a:solidFill>
                <a:latin typeface="Gotham Book" pitchFamily="2" charset="0"/>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89737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D8C6A4-D1BF-AEBC-9C49-52F404E7830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175" y="0"/>
            <a:ext cx="3810000" cy="6858000"/>
          </a:xfrm>
          <a:prstGeom prst="rect">
            <a:avLst/>
          </a:prstGeom>
        </p:spPr>
      </p:pic>
      <p:sp>
        <p:nvSpPr>
          <p:cNvPr id="13" name="Text Placeholder 12">
            <a:extLst>
              <a:ext uri="{FF2B5EF4-FFF2-40B4-BE49-F238E27FC236}">
                <a16:creationId xmlns:a16="http://schemas.microsoft.com/office/drawing/2014/main" id="{7A820C6F-08CF-B8C4-C062-D4656DA44E30}"/>
              </a:ext>
            </a:extLst>
          </p:cNvPr>
          <p:cNvSpPr>
            <a:spLocks noGrp="1"/>
          </p:cNvSpPr>
          <p:nvPr>
            <p:ph type="body" sz="quarter" idx="23"/>
          </p:nvPr>
        </p:nvSpPr>
        <p:spPr>
          <a:xfrm>
            <a:off x="777812" y="2270666"/>
            <a:ext cx="2568575" cy="2111375"/>
          </a:xfrm>
          <a:prstGeom prst="rect">
            <a:avLst/>
          </a:prstGeom>
        </p:spPr>
        <p:txBody>
          <a:bodyPr/>
          <a:lstStyle>
            <a:lvl1pPr>
              <a:defRPr sz="2800" b="1" i="0">
                <a:solidFill>
                  <a:srgbClr val="4E444E"/>
                </a:solidFill>
                <a:latin typeface="Gotham Bold" pitchFamily="2" charset="0"/>
                <a:cs typeface="Gotham Bold" pitchFamily="2" charset="0"/>
              </a:defRPr>
            </a:lvl1pPr>
          </a:lstStyle>
          <a:p>
            <a:pPr lvl="0"/>
            <a:endParaRPr lang="en-US" dirty="0"/>
          </a:p>
        </p:txBody>
      </p:sp>
      <p:sp>
        <p:nvSpPr>
          <p:cNvPr id="16" name="Text Placeholder 15">
            <a:extLst>
              <a:ext uri="{FF2B5EF4-FFF2-40B4-BE49-F238E27FC236}">
                <a16:creationId xmlns:a16="http://schemas.microsoft.com/office/drawing/2014/main" id="{431A9B87-EAAF-959F-E807-AC118474A4D3}"/>
              </a:ext>
            </a:extLst>
          </p:cNvPr>
          <p:cNvSpPr>
            <a:spLocks noGrp="1"/>
          </p:cNvSpPr>
          <p:nvPr>
            <p:ph type="body" sz="quarter" idx="24" hasCustomPrompt="1"/>
          </p:nvPr>
        </p:nvSpPr>
        <p:spPr>
          <a:xfrm>
            <a:off x="950405" y="1643952"/>
            <a:ext cx="454532" cy="380111"/>
          </a:xfrm>
          <a:prstGeom prst="rect">
            <a:avLst/>
          </a:prstGeom>
        </p:spPr>
        <p:txBody>
          <a:bodyPr/>
          <a:lstStyle>
            <a:lvl1pPr>
              <a:defRPr sz="2150" b="1" i="0">
                <a:solidFill>
                  <a:schemeClr val="bg1"/>
                </a:solidFill>
                <a:latin typeface="Gotham Bold" pitchFamily="2" charset="0"/>
                <a:cs typeface="Gotham Bold" pitchFamily="2" charset="0"/>
              </a:defRPr>
            </a:lvl1pPr>
          </a:lstStyle>
          <a:p>
            <a:pPr lvl="0"/>
            <a:r>
              <a:rPr lang="en-US" dirty="0"/>
              <a:t>2</a:t>
            </a:r>
          </a:p>
        </p:txBody>
      </p:sp>
      <p:sp>
        <p:nvSpPr>
          <p:cNvPr id="24" name="Text Placeholder 23">
            <a:extLst>
              <a:ext uri="{FF2B5EF4-FFF2-40B4-BE49-F238E27FC236}">
                <a16:creationId xmlns:a16="http://schemas.microsoft.com/office/drawing/2014/main" id="{848D0D19-724F-C779-F1CF-2F4FBA8F8542}"/>
              </a:ext>
            </a:extLst>
          </p:cNvPr>
          <p:cNvSpPr>
            <a:spLocks noGrp="1"/>
          </p:cNvSpPr>
          <p:nvPr>
            <p:ph type="body" sz="quarter" idx="25"/>
          </p:nvPr>
        </p:nvSpPr>
        <p:spPr>
          <a:xfrm>
            <a:off x="4583113" y="2270666"/>
            <a:ext cx="5581650" cy="1258888"/>
          </a:xfrm>
          <a:prstGeom prst="rect">
            <a:avLst/>
          </a:prstGeom>
        </p:spPr>
        <p:txBody>
          <a:bodyPr/>
          <a:lstStyle>
            <a:lvl1pPr>
              <a:lnSpc>
                <a:spcPct val="100000"/>
              </a:lnSpc>
              <a:defRPr sz="1350" b="0" i="0">
                <a:solidFill>
                  <a:srgbClr val="4E444E"/>
                </a:solidFill>
                <a:latin typeface="Gotham Book" pitchFamily="2" charset="0"/>
                <a:cs typeface="Gotham Book" pitchFamily="2" charset="0"/>
              </a:defRPr>
            </a:lvl1pPr>
            <a:lvl2pPr>
              <a:lnSpc>
                <a:spcPct val="100000"/>
              </a:lnSpc>
              <a:defRPr sz="1350" b="0" i="0">
                <a:solidFill>
                  <a:srgbClr val="4E444E"/>
                </a:solidFill>
                <a:latin typeface="Gotham Book" pitchFamily="2" charset="0"/>
                <a:cs typeface="Gotham Book" pitchFamily="2" charset="0"/>
              </a:defRPr>
            </a:lvl2pPr>
            <a:lvl3pPr>
              <a:lnSpc>
                <a:spcPct val="100000"/>
              </a:lnSpc>
              <a:defRPr sz="1350" b="0" i="0">
                <a:solidFill>
                  <a:srgbClr val="4E444E"/>
                </a:solidFill>
                <a:latin typeface="Gotham Book" pitchFamily="2" charset="0"/>
                <a:cs typeface="Gotham Book" pitchFamily="2" charset="0"/>
              </a:defRPr>
            </a:lvl3pPr>
            <a:lvl4pPr>
              <a:lnSpc>
                <a:spcPct val="100000"/>
              </a:lnSpc>
              <a:defRPr sz="1350" b="0" i="0">
                <a:solidFill>
                  <a:srgbClr val="4E444E"/>
                </a:solidFill>
                <a:latin typeface="Gotham Book" pitchFamily="2" charset="0"/>
                <a:cs typeface="Gotham Book" pitchFamily="2" charset="0"/>
              </a:defRPr>
            </a:lvl4pPr>
            <a:lvl5pPr>
              <a:lnSpc>
                <a:spcPct val="100000"/>
              </a:lnSpc>
              <a:defRPr sz="1350" b="0" i="0">
                <a:solidFill>
                  <a:srgbClr val="4E444E"/>
                </a:solidFill>
                <a:latin typeface="Gotham Book" pitchFamily="2" charset="0"/>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5598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D8C6A4-D1BF-AEBC-9C49-52F404E7830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175" y="0"/>
            <a:ext cx="3810000" cy="6858000"/>
          </a:xfrm>
          <a:prstGeom prst="rect">
            <a:avLst/>
          </a:prstGeom>
        </p:spPr>
      </p:pic>
      <p:sp>
        <p:nvSpPr>
          <p:cNvPr id="13" name="Text Placeholder 12">
            <a:extLst>
              <a:ext uri="{FF2B5EF4-FFF2-40B4-BE49-F238E27FC236}">
                <a16:creationId xmlns:a16="http://schemas.microsoft.com/office/drawing/2014/main" id="{7A820C6F-08CF-B8C4-C062-D4656DA44E30}"/>
              </a:ext>
            </a:extLst>
          </p:cNvPr>
          <p:cNvSpPr>
            <a:spLocks noGrp="1"/>
          </p:cNvSpPr>
          <p:nvPr>
            <p:ph type="body" sz="quarter" idx="23"/>
          </p:nvPr>
        </p:nvSpPr>
        <p:spPr>
          <a:xfrm>
            <a:off x="777812" y="1523778"/>
            <a:ext cx="2568575" cy="2111375"/>
          </a:xfrm>
          <a:prstGeom prst="rect">
            <a:avLst/>
          </a:prstGeom>
        </p:spPr>
        <p:txBody>
          <a:bodyPr/>
          <a:lstStyle>
            <a:lvl1pPr>
              <a:defRPr sz="2800" b="1" i="0">
                <a:solidFill>
                  <a:srgbClr val="4E444E"/>
                </a:solidFill>
                <a:latin typeface="Gotham Bold" pitchFamily="2" charset="0"/>
                <a:cs typeface="Gotham Bold" pitchFamily="2" charset="0"/>
              </a:defRPr>
            </a:lvl1pPr>
          </a:lstStyle>
          <a:p>
            <a:pPr lvl="0"/>
            <a:endParaRPr lang="en-US" dirty="0"/>
          </a:p>
        </p:txBody>
      </p:sp>
      <p:sp>
        <p:nvSpPr>
          <p:cNvPr id="24" name="Text Placeholder 23">
            <a:extLst>
              <a:ext uri="{FF2B5EF4-FFF2-40B4-BE49-F238E27FC236}">
                <a16:creationId xmlns:a16="http://schemas.microsoft.com/office/drawing/2014/main" id="{848D0D19-724F-C779-F1CF-2F4FBA8F8542}"/>
              </a:ext>
            </a:extLst>
          </p:cNvPr>
          <p:cNvSpPr>
            <a:spLocks noGrp="1"/>
          </p:cNvSpPr>
          <p:nvPr>
            <p:ph type="body" sz="quarter" idx="25"/>
          </p:nvPr>
        </p:nvSpPr>
        <p:spPr>
          <a:xfrm>
            <a:off x="4583113" y="1523778"/>
            <a:ext cx="3363023" cy="4090638"/>
          </a:xfrm>
          <a:prstGeom prst="rect">
            <a:avLst/>
          </a:prstGeom>
        </p:spPr>
        <p:txBody>
          <a:bodyPr/>
          <a:lstStyle>
            <a:lvl1pPr>
              <a:lnSpc>
                <a:spcPct val="100000"/>
              </a:lnSpc>
              <a:defRPr sz="1350" b="0" i="0">
                <a:solidFill>
                  <a:srgbClr val="4E444E"/>
                </a:solidFill>
                <a:latin typeface="Gotham Book" pitchFamily="2" charset="0"/>
                <a:cs typeface="Gotham Book" pitchFamily="2" charset="0"/>
              </a:defRPr>
            </a:lvl1pPr>
            <a:lvl2pPr>
              <a:lnSpc>
                <a:spcPct val="100000"/>
              </a:lnSpc>
              <a:defRPr sz="1350" b="0" i="0">
                <a:solidFill>
                  <a:srgbClr val="4E444E"/>
                </a:solidFill>
                <a:latin typeface="Gotham Book" pitchFamily="2" charset="0"/>
                <a:cs typeface="Gotham Book" pitchFamily="2" charset="0"/>
              </a:defRPr>
            </a:lvl2pPr>
            <a:lvl3pPr>
              <a:lnSpc>
                <a:spcPct val="100000"/>
              </a:lnSpc>
              <a:defRPr sz="1350" b="0" i="0">
                <a:solidFill>
                  <a:srgbClr val="4E444E"/>
                </a:solidFill>
                <a:latin typeface="Gotham Book" pitchFamily="2" charset="0"/>
                <a:cs typeface="Gotham Book" pitchFamily="2" charset="0"/>
              </a:defRPr>
            </a:lvl3pPr>
            <a:lvl4pPr>
              <a:lnSpc>
                <a:spcPct val="100000"/>
              </a:lnSpc>
              <a:defRPr sz="1350" b="0" i="0">
                <a:solidFill>
                  <a:srgbClr val="4E444E"/>
                </a:solidFill>
                <a:latin typeface="Gotham Book" pitchFamily="2" charset="0"/>
                <a:cs typeface="Gotham Book" pitchFamily="2" charset="0"/>
              </a:defRPr>
            </a:lvl4pPr>
            <a:lvl5pPr>
              <a:lnSpc>
                <a:spcPct val="100000"/>
              </a:lnSpc>
              <a:defRPr sz="1350" b="0" i="0">
                <a:solidFill>
                  <a:srgbClr val="4E444E"/>
                </a:solidFill>
                <a:latin typeface="Gotham Book" pitchFamily="2" charset="0"/>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3">
            <a:extLst>
              <a:ext uri="{FF2B5EF4-FFF2-40B4-BE49-F238E27FC236}">
                <a16:creationId xmlns:a16="http://schemas.microsoft.com/office/drawing/2014/main" id="{38148BB0-E5B9-FE5A-ED7A-AEE7924E8DD7}"/>
              </a:ext>
            </a:extLst>
          </p:cNvPr>
          <p:cNvSpPr>
            <a:spLocks noGrp="1"/>
          </p:cNvSpPr>
          <p:nvPr>
            <p:ph type="body" sz="quarter" idx="14"/>
          </p:nvPr>
        </p:nvSpPr>
        <p:spPr>
          <a:xfrm>
            <a:off x="8658035" y="1516624"/>
            <a:ext cx="1565362" cy="234570"/>
          </a:xfrm>
          <a:prstGeom prst="rect">
            <a:avLst/>
          </a:prstGeom>
        </p:spPr>
        <p:txBody>
          <a:bodyPr/>
          <a:lstStyle>
            <a:lvl1pPr>
              <a:defRPr sz="1650">
                <a:solidFill>
                  <a:schemeClr val="tx2"/>
                </a:solidFill>
                <a:latin typeface="+mj-lt"/>
              </a:defRPr>
            </a:lvl1pPr>
          </a:lstStyle>
          <a:p>
            <a:pPr lvl="0"/>
            <a:r>
              <a:rPr lang="en-US" dirty="0"/>
              <a:t>Click to edit</a:t>
            </a:r>
          </a:p>
        </p:txBody>
      </p:sp>
      <p:sp>
        <p:nvSpPr>
          <p:cNvPr id="18" name="Text Placeholder 13">
            <a:extLst>
              <a:ext uri="{FF2B5EF4-FFF2-40B4-BE49-F238E27FC236}">
                <a16:creationId xmlns:a16="http://schemas.microsoft.com/office/drawing/2014/main" id="{9DAF2329-364E-5A98-5447-C430E16C910C}"/>
              </a:ext>
            </a:extLst>
          </p:cNvPr>
          <p:cNvSpPr>
            <a:spLocks noGrp="1"/>
          </p:cNvSpPr>
          <p:nvPr>
            <p:ph type="body" sz="quarter" idx="15"/>
          </p:nvPr>
        </p:nvSpPr>
        <p:spPr>
          <a:xfrm>
            <a:off x="8658035" y="1758978"/>
            <a:ext cx="1565362" cy="481004"/>
          </a:xfrm>
          <a:prstGeom prst="rect">
            <a:avLst/>
          </a:prstGeom>
        </p:spPr>
        <p:txBody>
          <a:bodyPr/>
          <a:lstStyle>
            <a:lvl1pPr>
              <a:defRPr sz="1200" b="0" i="0">
                <a:solidFill>
                  <a:schemeClr val="tx2"/>
                </a:solidFill>
                <a:latin typeface="Gotham Light" pitchFamily="2" charset="0"/>
                <a:cs typeface="Gotham Light" pitchFamily="2" charset="0"/>
              </a:defRPr>
            </a:lvl1pPr>
          </a:lstStyle>
          <a:p>
            <a:pPr lvl="0"/>
            <a:r>
              <a:rPr lang="en-US" dirty="0"/>
              <a:t>Click to edit Master text style</a:t>
            </a:r>
          </a:p>
        </p:txBody>
      </p:sp>
      <p:sp>
        <p:nvSpPr>
          <p:cNvPr id="19" name="Text Placeholder 13">
            <a:extLst>
              <a:ext uri="{FF2B5EF4-FFF2-40B4-BE49-F238E27FC236}">
                <a16:creationId xmlns:a16="http://schemas.microsoft.com/office/drawing/2014/main" id="{8F649BDE-9841-7830-7602-E762C8D503A6}"/>
              </a:ext>
            </a:extLst>
          </p:cNvPr>
          <p:cNvSpPr>
            <a:spLocks noGrp="1"/>
          </p:cNvSpPr>
          <p:nvPr>
            <p:ph type="body" sz="quarter" idx="16"/>
          </p:nvPr>
        </p:nvSpPr>
        <p:spPr>
          <a:xfrm>
            <a:off x="8658035" y="4060806"/>
            <a:ext cx="1565362" cy="234570"/>
          </a:xfrm>
          <a:prstGeom prst="rect">
            <a:avLst/>
          </a:prstGeom>
        </p:spPr>
        <p:txBody>
          <a:bodyPr/>
          <a:lstStyle>
            <a:lvl1pPr>
              <a:defRPr sz="1650">
                <a:solidFill>
                  <a:schemeClr val="tx2"/>
                </a:solidFill>
                <a:latin typeface="+mj-lt"/>
              </a:defRPr>
            </a:lvl1pPr>
          </a:lstStyle>
          <a:p>
            <a:pPr lvl="0"/>
            <a:r>
              <a:rPr lang="en-US" dirty="0"/>
              <a:t>Click to edit</a:t>
            </a:r>
          </a:p>
        </p:txBody>
      </p:sp>
      <p:sp>
        <p:nvSpPr>
          <p:cNvPr id="20" name="Text Placeholder 13">
            <a:extLst>
              <a:ext uri="{FF2B5EF4-FFF2-40B4-BE49-F238E27FC236}">
                <a16:creationId xmlns:a16="http://schemas.microsoft.com/office/drawing/2014/main" id="{BEA0676A-B914-3C74-6B0B-6DFEE59B2975}"/>
              </a:ext>
            </a:extLst>
          </p:cNvPr>
          <p:cNvSpPr>
            <a:spLocks noGrp="1"/>
          </p:cNvSpPr>
          <p:nvPr>
            <p:ph type="body" sz="quarter" idx="17"/>
          </p:nvPr>
        </p:nvSpPr>
        <p:spPr>
          <a:xfrm>
            <a:off x="8658035" y="4303160"/>
            <a:ext cx="1565362" cy="481004"/>
          </a:xfrm>
          <a:prstGeom prst="rect">
            <a:avLst/>
          </a:prstGeom>
        </p:spPr>
        <p:txBody>
          <a:bodyPr/>
          <a:lstStyle>
            <a:lvl1pPr>
              <a:defRPr sz="1200" b="0" i="0">
                <a:solidFill>
                  <a:schemeClr val="tx2"/>
                </a:solidFill>
                <a:latin typeface="Gotham Light" pitchFamily="2" charset="0"/>
                <a:cs typeface="Gotham Light" pitchFamily="2" charset="0"/>
              </a:defRPr>
            </a:lvl1pPr>
          </a:lstStyle>
          <a:p>
            <a:pPr lvl="0"/>
            <a:r>
              <a:rPr lang="en-US" dirty="0"/>
              <a:t>Click to edit Master text style</a:t>
            </a:r>
          </a:p>
        </p:txBody>
      </p:sp>
      <p:sp>
        <p:nvSpPr>
          <p:cNvPr id="21" name="Text Placeholder 13">
            <a:extLst>
              <a:ext uri="{FF2B5EF4-FFF2-40B4-BE49-F238E27FC236}">
                <a16:creationId xmlns:a16="http://schemas.microsoft.com/office/drawing/2014/main" id="{EDE83533-A2F3-AAA4-CAEF-D8E1ADAE8840}"/>
              </a:ext>
            </a:extLst>
          </p:cNvPr>
          <p:cNvSpPr>
            <a:spLocks noGrp="1"/>
          </p:cNvSpPr>
          <p:nvPr>
            <p:ph type="body" sz="quarter" idx="18"/>
          </p:nvPr>
        </p:nvSpPr>
        <p:spPr>
          <a:xfrm>
            <a:off x="8658035" y="2784564"/>
            <a:ext cx="1565362" cy="234570"/>
          </a:xfrm>
          <a:prstGeom prst="rect">
            <a:avLst/>
          </a:prstGeom>
        </p:spPr>
        <p:txBody>
          <a:bodyPr/>
          <a:lstStyle>
            <a:lvl1pPr>
              <a:defRPr sz="1650">
                <a:solidFill>
                  <a:schemeClr val="tx2"/>
                </a:solidFill>
                <a:latin typeface="+mj-lt"/>
              </a:defRPr>
            </a:lvl1pPr>
          </a:lstStyle>
          <a:p>
            <a:pPr lvl="0"/>
            <a:r>
              <a:rPr lang="en-US" dirty="0"/>
              <a:t>Click to edit</a:t>
            </a:r>
          </a:p>
        </p:txBody>
      </p:sp>
      <p:sp>
        <p:nvSpPr>
          <p:cNvPr id="22" name="Text Placeholder 13">
            <a:extLst>
              <a:ext uri="{FF2B5EF4-FFF2-40B4-BE49-F238E27FC236}">
                <a16:creationId xmlns:a16="http://schemas.microsoft.com/office/drawing/2014/main" id="{17966C69-A575-9C94-EE42-204F3B2BC34D}"/>
              </a:ext>
            </a:extLst>
          </p:cNvPr>
          <p:cNvSpPr>
            <a:spLocks noGrp="1"/>
          </p:cNvSpPr>
          <p:nvPr>
            <p:ph type="body" sz="quarter" idx="19"/>
          </p:nvPr>
        </p:nvSpPr>
        <p:spPr>
          <a:xfrm>
            <a:off x="8658035" y="3026918"/>
            <a:ext cx="1565362" cy="481004"/>
          </a:xfrm>
          <a:prstGeom prst="rect">
            <a:avLst/>
          </a:prstGeom>
        </p:spPr>
        <p:txBody>
          <a:bodyPr/>
          <a:lstStyle>
            <a:lvl1pPr>
              <a:defRPr sz="1200" b="0" i="0">
                <a:solidFill>
                  <a:schemeClr val="tx2"/>
                </a:solidFill>
                <a:latin typeface="Gotham Light" pitchFamily="2" charset="0"/>
                <a:cs typeface="Gotham Light" pitchFamily="2" charset="0"/>
              </a:defRPr>
            </a:lvl1pPr>
          </a:lstStyle>
          <a:p>
            <a:pPr lvl="0"/>
            <a:r>
              <a:rPr lang="en-US" dirty="0"/>
              <a:t>Click to edit Master text style</a:t>
            </a:r>
          </a:p>
        </p:txBody>
      </p:sp>
    </p:spTree>
    <p:extLst>
      <p:ext uri="{BB962C8B-B14F-4D97-AF65-F5344CB8AC3E}">
        <p14:creationId xmlns:p14="http://schemas.microsoft.com/office/powerpoint/2010/main" val="151912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1818215-185F-83DF-8A9F-0AA1732288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175" y="0"/>
            <a:ext cx="3810000" cy="6858000"/>
          </a:xfrm>
          <a:prstGeom prst="rect">
            <a:avLst/>
          </a:prstGeom>
        </p:spPr>
      </p:pic>
      <p:sp>
        <p:nvSpPr>
          <p:cNvPr id="8" name="Text Placeholder 23">
            <a:extLst>
              <a:ext uri="{FF2B5EF4-FFF2-40B4-BE49-F238E27FC236}">
                <a16:creationId xmlns:a16="http://schemas.microsoft.com/office/drawing/2014/main" id="{8DEA7C77-3395-B221-EBDC-F181847182A4}"/>
              </a:ext>
            </a:extLst>
          </p:cNvPr>
          <p:cNvSpPr>
            <a:spLocks noGrp="1"/>
          </p:cNvSpPr>
          <p:nvPr>
            <p:ph type="body" sz="quarter" idx="25"/>
          </p:nvPr>
        </p:nvSpPr>
        <p:spPr>
          <a:xfrm>
            <a:off x="4583113" y="2270666"/>
            <a:ext cx="3363023" cy="4090638"/>
          </a:xfrm>
          <a:prstGeom prst="rect">
            <a:avLst/>
          </a:prstGeom>
        </p:spPr>
        <p:txBody>
          <a:bodyPr/>
          <a:lstStyle>
            <a:lvl1pPr>
              <a:lnSpc>
                <a:spcPct val="100000"/>
              </a:lnSpc>
              <a:defRPr sz="1350" b="0" i="0">
                <a:solidFill>
                  <a:srgbClr val="4E444E"/>
                </a:solidFill>
                <a:latin typeface="Gotham Book" pitchFamily="2" charset="0"/>
                <a:cs typeface="Gotham Book" pitchFamily="2" charset="0"/>
              </a:defRPr>
            </a:lvl1pPr>
            <a:lvl2pPr>
              <a:lnSpc>
                <a:spcPct val="100000"/>
              </a:lnSpc>
              <a:defRPr sz="1350" b="0" i="0">
                <a:solidFill>
                  <a:srgbClr val="4E444E"/>
                </a:solidFill>
                <a:latin typeface="Gotham Book" pitchFamily="2" charset="0"/>
                <a:cs typeface="Gotham Book" pitchFamily="2" charset="0"/>
              </a:defRPr>
            </a:lvl2pPr>
            <a:lvl3pPr>
              <a:lnSpc>
                <a:spcPct val="100000"/>
              </a:lnSpc>
              <a:defRPr sz="1350" b="0" i="0">
                <a:solidFill>
                  <a:srgbClr val="4E444E"/>
                </a:solidFill>
                <a:latin typeface="Gotham Book" pitchFamily="2" charset="0"/>
                <a:cs typeface="Gotham Book" pitchFamily="2" charset="0"/>
              </a:defRPr>
            </a:lvl3pPr>
            <a:lvl4pPr>
              <a:lnSpc>
                <a:spcPct val="100000"/>
              </a:lnSpc>
              <a:defRPr sz="1350" b="0" i="0">
                <a:solidFill>
                  <a:srgbClr val="4E444E"/>
                </a:solidFill>
                <a:latin typeface="Gotham Book" pitchFamily="2" charset="0"/>
                <a:cs typeface="Gotham Book" pitchFamily="2" charset="0"/>
              </a:defRPr>
            </a:lvl4pPr>
            <a:lvl5pPr>
              <a:lnSpc>
                <a:spcPct val="100000"/>
              </a:lnSpc>
              <a:defRPr sz="1350" b="0" i="0">
                <a:solidFill>
                  <a:srgbClr val="4E444E"/>
                </a:solidFill>
                <a:latin typeface="Gotham Book" pitchFamily="2" charset="0"/>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3">
            <a:extLst>
              <a:ext uri="{FF2B5EF4-FFF2-40B4-BE49-F238E27FC236}">
                <a16:creationId xmlns:a16="http://schemas.microsoft.com/office/drawing/2014/main" id="{B56B2688-1F70-B327-D809-0154D79E9615}"/>
              </a:ext>
            </a:extLst>
          </p:cNvPr>
          <p:cNvSpPr>
            <a:spLocks noGrp="1"/>
          </p:cNvSpPr>
          <p:nvPr>
            <p:ph type="body" sz="quarter" idx="14"/>
          </p:nvPr>
        </p:nvSpPr>
        <p:spPr>
          <a:xfrm>
            <a:off x="8851812" y="1808164"/>
            <a:ext cx="1816179" cy="462501"/>
          </a:xfrm>
          <a:prstGeom prst="rect">
            <a:avLst/>
          </a:prstGeom>
        </p:spPr>
        <p:txBody>
          <a:bodyPr/>
          <a:lstStyle>
            <a:lvl1pPr>
              <a:defRPr sz="1000" b="0" i="0">
                <a:solidFill>
                  <a:schemeClr val="tx2"/>
                </a:solidFill>
                <a:latin typeface="Gotham Medium" pitchFamily="2" charset="0"/>
                <a:cs typeface="Gotham Medium" pitchFamily="2" charset="0"/>
              </a:defRPr>
            </a:lvl1pPr>
          </a:lstStyle>
          <a:p>
            <a:pPr lvl="0"/>
            <a:r>
              <a:rPr lang="en-US" dirty="0"/>
              <a:t>Click to edit</a:t>
            </a:r>
          </a:p>
        </p:txBody>
      </p:sp>
      <p:sp>
        <p:nvSpPr>
          <p:cNvPr id="15" name="Text Placeholder 13">
            <a:extLst>
              <a:ext uri="{FF2B5EF4-FFF2-40B4-BE49-F238E27FC236}">
                <a16:creationId xmlns:a16="http://schemas.microsoft.com/office/drawing/2014/main" id="{48E9582F-1958-05B3-642B-159FD8F3ACA4}"/>
              </a:ext>
            </a:extLst>
          </p:cNvPr>
          <p:cNvSpPr>
            <a:spLocks noGrp="1"/>
          </p:cNvSpPr>
          <p:nvPr>
            <p:ph type="body" sz="quarter" idx="26"/>
          </p:nvPr>
        </p:nvSpPr>
        <p:spPr>
          <a:xfrm>
            <a:off x="8851812" y="2798764"/>
            <a:ext cx="1816179" cy="462501"/>
          </a:xfrm>
          <a:prstGeom prst="rect">
            <a:avLst/>
          </a:prstGeom>
        </p:spPr>
        <p:txBody>
          <a:bodyPr/>
          <a:lstStyle>
            <a:lvl1pPr>
              <a:defRPr sz="1000" b="0" i="0">
                <a:solidFill>
                  <a:schemeClr val="tx2"/>
                </a:solidFill>
                <a:latin typeface="Gotham Medium" pitchFamily="2" charset="0"/>
                <a:cs typeface="Gotham Medium" pitchFamily="2" charset="0"/>
              </a:defRPr>
            </a:lvl1pPr>
          </a:lstStyle>
          <a:p>
            <a:pPr lvl="0"/>
            <a:r>
              <a:rPr lang="en-US" dirty="0"/>
              <a:t>Click to edit</a:t>
            </a:r>
          </a:p>
        </p:txBody>
      </p:sp>
      <p:sp>
        <p:nvSpPr>
          <p:cNvPr id="19" name="Text Placeholder 13">
            <a:extLst>
              <a:ext uri="{FF2B5EF4-FFF2-40B4-BE49-F238E27FC236}">
                <a16:creationId xmlns:a16="http://schemas.microsoft.com/office/drawing/2014/main" id="{01BFB3DC-44FA-B92D-D345-C4B9202E0395}"/>
              </a:ext>
            </a:extLst>
          </p:cNvPr>
          <p:cNvSpPr>
            <a:spLocks noGrp="1"/>
          </p:cNvSpPr>
          <p:nvPr>
            <p:ph type="body" sz="quarter" idx="27"/>
          </p:nvPr>
        </p:nvSpPr>
        <p:spPr>
          <a:xfrm>
            <a:off x="8851812" y="3857098"/>
            <a:ext cx="1816179" cy="462501"/>
          </a:xfrm>
          <a:prstGeom prst="rect">
            <a:avLst/>
          </a:prstGeom>
        </p:spPr>
        <p:txBody>
          <a:bodyPr/>
          <a:lstStyle>
            <a:lvl1pPr>
              <a:defRPr sz="1000" b="0" i="0">
                <a:solidFill>
                  <a:schemeClr val="tx2"/>
                </a:solidFill>
                <a:latin typeface="Gotham Medium" pitchFamily="2" charset="0"/>
                <a:cs typeface="Gotham Medium" pitchFamily="2" charset="0"/>
              </a:defRPr>
            </a:lvl1pPr>
          </a:lstStyle>
          <a:p>
            <a:pPr lvl="0"/>
            <a:r>
              <a:rPr lang="en-US" dirty="0"/>
              <a:t>Click to edit</a:t>
            </a:r>
          </a:p>
        </p:txBody>
      </p:sp>
      <p:sp>
        <p:nvSpPr>
          <p:cNvPr id="22" name="Text Placeholder 13">
            <a:extLst>
              <a:ext uri="{FF2B5EF4-FFF2-40B4-BE49-F238E27FC236}">
                <a16:creationId xmlns:a16="http://schemas.microsoft.com/office/drawing/2014/main" id="{F007516A-F988-76CA-33D5-A26A785A48A7}"/>
              </a:ext>
            </a:extLst>
          </p:cNvPr>
          <p:cNvSpPr>
            <a:spLocks noGrp="1"/>
          </p:cNvSpPr>
          <p:nvPr>
            <p:ph type="body" sz="quarter" idx="28"/>
          </p:nvPr>
        </p:nvSpPr>
        <p:spPr>
          <a:xfrm>
            <a:off x="8851812" y="4864632"/>
            <a:ext cx="1816179" cy="462501"/>
          </a:xfrm>
          <a:prstGeom prst="rect">
            <a:avLst/>
          </a:prstGeom>
        </p:spPr>
        <p:txBody>
          <a:bodyPr/>
          <a:lstStyle>
            <a:lvl1pPr>
              <a:defRPr sz="1000" b="0" i="0">
                <a:solidFill>
                  <a:schemeClr val="tx2"/>
                </a:solidFill>
                <a:latin typeface="Gotham Medium" pitchFamily="2" charset="0"/>
                <a:cs typeface="Gotham Medium" pitchFamily="2" charset="0"/>
              </a:defRPr>
            </a:lvl1pPr>
          </a:lstStyle>
          <a:p>
            <a:pPr lvl="0"/>
            <a:r>
              <a:rPr lang="en-US" dirty="0"/>
              <a:t>Click to edit</a:t>
            </a:r>
          </a:p>
        </p:txBody>
      </p:sp>
    </p:spTree>
    <p:extLst>
      <p:ext uri="{BB962C8B-B14F-4D97-AF65-F5344CB8AC3E}">
        <p14:creationId xmlns:p14="http://schemas.microsoft.com/office/powerpoint/2010/main" val="3783331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23">
            <a:extLst>
              <a:ext uri="{FF2B5EF4-FFF2-40B4-BE49-F238E27FC236}">
                <a16:creationId xmlns:a16="http://schemas.microsoft.com/office/drawing/2014/main" id="{609BC14C-5951-F523-2CD2-4D16467017D5}"/>
              </a:ext>
            </a:extLst>
          </p:cNvPr>
          <p:cNvSpPr>
            <a:spLocks noGrp="1"/>
          </p:cNvSpPr>
          <p:nvPr>
            <p:ph type="pic" sz="quarter" idx="22" hasCustomPrompt="1"/>
          </p:nvPr>
        </p:nvSpPr>
        <p:spPr>
          <a:xfrm>
            <a:off x="4583113" y="4080289"/>
            <a:ext cx="1512887" cy="530352"/>
          </a:xfrm>
          <a:prstGeom prst="rect">
            <a:avLst/>
          </a:prstGeom>
          <a:solidFill>
            <a:schemeClr val="tx2"/>
          </a:solidFill>
        </p:spPr>
        <p:txBody>
          <a:bodyPr anchor="ctr"/>
          <a:lstStyle>
            <a:lvl1pPr algn="ctr">
              <a:defRPr>
                <a:solidFill>
                  <a:schemeClr val="bg1"/>
                </a:solidFill>
              </a:defRPr>
            </a:lvl1pPr>
          </a:lstStyle>
          <a:p>
            <a:r>
              <a:rPr lang="en-US" dirty="0"/>
              <a:t>Customer Logo</a:t>
            </a:r>
          </a:p>
        </p:txBody>
      </p:sp>
      <p:sp>
        <p:nvSpPr>
          <p:cNvPr id="13" name="Text Placeholder 12">
            <a:extLst>
              <a:ext uri="{FF2B5EF4-FFF2-40B4-BE49-F238E27FC236}">
                <a16:creationId xmlns:a16="http://schemas.microsoft.com/office/drawing/2014/main" id="{7A820C6F-08CF-B8C4-C062-D4656DA44E30}"/>
              </a:ext>
            </a:extLst>
          </p:cNvPr>
          <p:cNvSpPr>
            <a:spLocks noGrp="1"/>
          </p:cNvSpPr>
          <p:nvPr>
            <p:ph type="body" sz="quarter" idx="23"/>
          </p:nvPr>
        </p:nvSpPr>
        <p:spPr>
          <a:xfrm>
            <a:off x="777812" y="2270666"/>
            <a:ext cx="2568575" cy="2111375"/>
          </a:xfrm>
          <a:prstGeom prst="rect">
            <a:avLst/>
          </a:prstGeom>
        </p:spPr>
        <p:txBody>
          <a:bodyPr/>
          <a:lstStyle>
            <a:lvl1pPr>
              <a:defRPr sz="2800" b="1" i="0">
                <a:solidFill>
                  <a:srgbClr val="4E444E"/>
                </a:solidFill>
                <a:latin typeface="Gotham Bold" pitchFamily="2" charset="0"/>
                <a:cs typeface="Gotham Bold" pitchFamily="2" charset="0"/>
              </a:defRPr>
            </a:lvl1pPr>
          </a:lstStyle>
          <a:p>
            <a:pPr lvl="0"/>
            <a:endParaRPr lang="en-US" dirty="0"/>
          </a:p>
        </p:txBody>
      </p:sp>
      <p:sp>
        <p:nvSpPr>
          <p:cNvPr id="14" name="Oval 13">
            <a:extLst>
              <a:ext uri="{FF2B5EF4-FFF2-40B4-BE49-F238E27FC236}">
                <a16:creationId xmlns:a16="http://schemas.microsoft.com/office/drawing/2014/main" id="{DFF7B7AE-E6D0-BC43-E0EF-2F774890F2E0}"/>
              </a:ext>
            </a:extLst>
          </p:cNvPr>
          <p:cNvSpPr/>
          <p:nvPr userDrawn="1"/>
        </p:nvSpPr>
        <p:spPr>
          <a:xfrm>
            <a:off x="777812" y="1520824"/>
            <a:ext cx="503239" cy="503239"/>
          </a:xfrm>
          <a:prstGeom prst="ellipse">
            <a:avLst/>
          </a:prstGeom>
          <a:solidFill>
            <a:srgbClr val="B82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8252E"/>
              </a:solidFill>
            </a:endParaRPr>
          </a:p>
        </p:txBody>
      </p:sp>
      <p:sp>
        <p:nvSpPr>
          <p:cNvPr id="16" name="Text Placeholder 15">
            <a:extLst>
              <a:ext uri="{FF2B5EF4-FFF2-40B4-BE49-F238E27FC236}">
                <a16:creationId xmlns:a16="http://schemas.microsoft.com/office/drawing/2014/main" id="{431A9B87-EAAF-959F-E807-AC118474A4D3}"/>
              </a:ext>
            </a:extLst>
          </p:cNvPr>
          <p:cNvSpPr>
            <a:spLocks noGrp="1"/>
          </p:cNvSpPr>
          <p:nvPr>
            <p:ph type="body" sz="quarter" idx="24" hasCustomPrompt="1"/>
          </p:nvPr>
        </p:nvSpPr>
        <p:spPr>
          <a:xfrm>
            <a:off x="950405" y="1643952"/>
            <a:ext cx="454532" cy="380111"/>
          </a:xfrm>
          <a:prstGeom prst="rect">
            <a:avLst/>
          </a:prstGeom>
        </p:spPr>
        <p:txBody>
          <a:bodyPr/>
          <a:lstStyle>
            <a:lvl1pPr>
              <a:defRPr sz="2150" b="1" i="0">
                <a:solidFill>
                  <a:schemeClr val="bg1"/>
                </a:solidFill>
                <a:latin typeface="Gotham Bold" pitchFamily="2" charset="0"/>
                <a:cs typeface="Gotham Bold" pitchFamily="2" charset="0"/>
              </a:defRPr>
            </a:lvl1pPr>
          </a:lstStyle>
          <a:p>
            <a:pPr lvl="0"/>
            <a:r>
              <a:rPr lang="en-US" dirty="0"/>
              <a:t>1</a:t>
            </a:r>
          </a:p>
        </p:txBody>
      </p:sp>
      <p:sp>
        <p:nvSpPr>
          <p:cNvPr id="24" name="Text Placeholder 23">
            <a:extLst>
              <a:ext uri="{FF2B5EF4-FFF2-40B4-BE49-F238E27FC236}">
                <a16:creationId xmlns:a16="http://schemas.microsoft.com/office/drawing/2014/main" id="{848D0D19-724F-C779-F1CF-2F4FBA8F8542}"/>
              </a:ext>
            </a:extLst>
          </p:cNvPr>
          <p:cNvSpPr>
            <a:spLocks noGrp="1"/>
          </p:cNvSpPr>
          <p:nvPr>
            <p:ph type="body" sz="quarter" idx="25"/>
          </p:nvPr>
        </p:nvSpPr>
        <p:spPr>
          <a:xfrm>
            <a:off x="4583113" y="2270666"/>
            <a:ext cx="5581650" cy="1258888"/>
          </a:xfrm>
          <a:prstGeom prst="rect">
            <a:avLst/>
          </a:prstGeom>
        </p:spPr>
        <p:txBody>
          <a:bodyPr/>
          <a:lstStyle>
            <a:lvl1pPr>
              <a:lnSpc>
                <a:spcPct val="100000"/>
              </a:lnSpc>
              <a:defRPr sz="1350" b="0" i="0">
                <a:solidFill>
                  <a:srgbClr val="4E444E"/>
                </a:solidFill>
                <a:latin typeface="Gotham Book" pitchFamily="2" charset="0"/>
                <a:cs typeface="Gotham Book" pitchFamily="2" charset="0"/>
              </a:defRPr>
            </a:lvl1pPr>
            <a:lvl2pPr>
              <a:lnSpc>
                <a:spcPct val="100000"/>
              </a:lnSpc>
              <a:defRPr sz="1350" b="0" i="0">
                <a:solidFill>
                  <a:srgbClr val="4E444E"/>
                </a:solidFill>
                <a:latin typeface="Gotham Book" pitchFamily="2" charset="0"/>
                <a:cs typeface="Gotham Book" pitchFamily="2" charset="0"/>
              </a:defRPr>
            </a:lvl2pPr>
            <a:lvl3pPr>
              <a:lnSpc>
                <a:spcPct val="100000"/>
              </a:lnSpc>
              <a:defRPr sz="1350" b="0" i="0">
                <a:solidFill>
                  <a:srgbClr val="4E444E"/>
                </a:solidFill>
                <a:latin typeface="Gotham Book" pitchFamily="2" charset="0"/>
                <a:cs typeface="Gotham Book" pitchFamily="2" charset="0"/>
              </a:defRPr>
            </a:lvl3pPr>
            <a:lvl4pPr>
              <a:lnSpc>
                <a:spcPct val="100000"/>
              </a:lnSpc>
              <a:defRPr sz="1350" b="0" i="0">
                <a:solidFill>
                  <a:srgbClr val="4E444E"/>
                </a:solidFill>
                <a:latin typeface="Gotham Book" pitchFamily="2" charset="0"/>
                <a:cs typeface="Gotham Book" pitchFamily="2" charset="0"/>
              </a:defRPr>
            </a:lvl4pPr>
            <a:lvl5pPr>
              <a:lnSpc>
                <a:spcPct val="100000"/>
              </a:lnSpc>
              <a:defRPr sz="1350" b="0" i="0">
                <a:solidFill>
                  <a:srgbClr val="4E444E"/>
                </a:solidFill>
                <a:latin typeface="Gotham Book" pitchFamily="2" charset="0"/>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8374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C7763A0E-4F17-F85E-47A8-B0B0B3797137}"/>
              </a:ext>
            </a:extLst>
          </p:cNvPr>
          <p:cNvSpPr>
            <a:spLocks noGrp="1"/>
          </p:cNvSpPr>
          <p:nvPr>
            <p:ph type="pic" sz="quarter" idx="26"/>
          </p:nvPr>
        </p:nvSpPr>
        <p:spPr>
          <a:xfrm>
            <a:off x="759524" y="1520824"/>
            <a:ext cx="2284412" cy="2286000"/>
          </a:xfrm>
          <a:custGeom>
            <a:avLst/>
            <a:gdLst>
              <a:gd name="connsiteX0" fmla="*/ 1142206 w 2284412"/>
              <a:gd name="connsiteY0" fmla="*/ 0 h 2286000"/>
              <a:gd name="connsiteX1" fmla="*/ 2284412 w 2284412"/>
              <a:gd name="connsiteY1" fmla="*/ 1143000 h 2286000"/>
              <a:gd name="connsiteX2" fmla="*/ 1142206 w 2284412"/>
              <a:gd name="connsiteY2" fmla="*/ 2286000 h 2286000"/>
              <a:gd name="connsiteX3" fmla="*/ 0 w 2284412"/>
              <a:gd name="connsiteY3" fmla="*/ 1143000 h 2286000"/>
              <a:gd name="connsiteX4" fmla="*/ 195071 w 2284412"/>
              <a:gd name="connsiteY4" fmla="*/ 503938 h 2286000"/>
              <a:gd name="connsiteX5" fmla="*/ 203138 w 2284412"/>
              <a:gd name="connsiteY5" fmla="*/ 493143 h 2286000"/>
              <a:gd name="connsiteX6" fmla="*/ 219198 w 2284412"/>
              <a:gd name="connsiteY6" fmla="*/ 498128 h 2286000"/>
              <a:gd name="connsiteX7" fmla="*/ 269908 w 2284412"/>
              <a:gd name="connsiteY7" fmla="*/ 503240 h 2286000"/>
              <a:gd name="connsiteX8" fmla="*/ 521528 w 2284412"/>
              <a:gd name="connsiteY8" fmla="*/ 251620 h 2286000"/>
              <a:gd name="connsiteX9" fmla="*/ 516416 w 2284412"/>
              <a:gd name="connsiteY9" fmla="*/ 200910 h 2286000"/>
              <a:gd name="connsiteX10" fmla="*/ 512890 w 2284412"/>
              <a:gd name="connsiteY10" fmla="*/ 189551 h 2286000"/>
              <a:gd name="connsiteX11" fmla="*/ 597763 w 2284412"/>
              <a:gd name="connsiteY11" fmla="*/ 137954 h 2286000"/>
              <a:gd name="connsiteX12" fmla="*/ 1142206 w 2284412"/>
              <a:gd name="connsiteY12"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4412" h="2286000">
                <a:moveTo>
                  <a:pt x="1142206" y="0"/>
                </a:moveTo>
                <a:cubicBezTo>
                  <a:pt x="1773029" y="0"/>
                  <a:pt x="2284412" y="511739"/>
                  <a:pt x="2284412" y="1143000"/>
                </a:cubicBezTo>
                <a:cubicBezTo>
                  <a:pt x="2284412" y="1774261"/>
                  <a:pt x="1773029" y="2286000"/>
                  <a:pt x="1142206" y="2286000"/>
                </a:cubicBezTo>
                <a:cubicBezTo>
                  <a:pt x="511383" y="2286000"/>
                  <a:pt x="0" y="1774261"/>
                  <a:pt x="0" y="1143000"/>
                </a:cubicBezTo>
                <a:cubicBezTo>
                  <a:pt x="0" y="906277"/>
                  <a:pt x="71913" y="686362"/>
                  <a:pt x="195071" y="503938"/>
                </a:cubicBezTo>
                <a:lnTo>
                  <a:pt x="203138" y="493143"/>
                </a:lnTo>
                <a:lnTo>
                  <a:pt x="219198" y="498128"/>
                </a:lnTo>
                <a:cubicBezTo>
                  <a:pt x="235578" y="501480"/>
                  <a:pt x="252537" y="503240"/>
                  <a:pt x="269908" y="503240"/>
                </a:cubicBezTo>
                <a:cubicBezTo>
                  <a:pt x="408874" y="503240"/>
                  <a:pt x="521528" y="390586"/>
                  <a:pt x="521528" y="251620"/>
                </a:cubicBezTo>
                <a:cubicBezTo>
                  <a:pt x="521528" y="234249"/>
                  <a:pt x="519768" y="217290"/>
                  <a:pt x="516416" y="200910"/>
                </a:cubicBezTo>
                <a:lnTo>
                  <a:pt x="512890" y="189551"/>
                </a:lnTo>
                <a:lnTo>
                  <a:pt x="597763" y="137954"/>
                </a:lnTo>
                <a:cubicBezTo>
                  <a:pt x="759606" y="49975"/>
                  <a:pt x="945074" y="0"/>
                  <a:pt x="1142206" y="0"/>
                </a:cubicBezTo>
                <a:close/>
              </a:path>
            </a:pathLst>
          </a:custGeom>
          <a:solidFill>
            <a:schemeClr val="bg1">
              <a:lumMod val="85000"/>
            </a:schemeClr>
          </a:solidFill>
        </p:spPr>
        <p:txBody>
          <a:bodyPr wrap="square">
            <a:noAutofit/>
          </a:bodyPr>
          <a:lstStyle>
            <a:lvl1pPr algn="ctr">
              <a:lnSpc>
                <a:spcPct val="300000"/>
              </a:lnSpc>
              <a:defRPr/>
            </a:lvl1pPr>
          </a:lstStyle>
          <a:p>
            <a:endParaRPr lang="en-US"/>
          </a:p>
        </p:txBody>
      </p:sp>
      <p:sp>
        <p:nvSpPr>
          <p:cNvPr id="28" name="Oval 27">
            <a:extLst>
              <a:ext uri="{FF2B5EF4-FFF2-40B4-BE49-F238E27FC236}">
                <a16:creationId xmlns:a16="http://schemas.microsoft.com/office/drawing/2014/main" id="{1F556193-2EDE-A9C2-DE45-1DED5806D623}"/>
              </a:ext>
            </a:extLst>
          </p:cNvPr>
          <p:cNvSpPr/>
          <p:nvPr userDrawn="1"/>
        </p:nvSpPr>
        <p:spPr>
          <a:xfrm>
            <a:off x="777812" y="1520824"/>
            <a:ext cx="503239" cy="503239"/>
          </a:xfrm>
          <a:prstGeom prst="ellipse">
            <a:avLst/>
          </a:prstGeom>
          <a:solidFill>
            <a:srgbClr val="B82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Picture Placeholder 23">
            <a:extLst>
              <a:ext uri="{FF2B5EF4-FFF2-40B4-BE49-F238E27FC236}">
                <a16:creationId xmlns:a16="http://schemas.microsoft.com/office/drawing/2014/main" id="{609BC14C-5951-F523-2CD2-4D16467017D5}"/>
              </a:ext>
            </a:extLst>
          </p:cNvPr>
          <p:cNvSpPr>
            <a:spLocks noGrp="1"/>
          </p:cNvSpPr>
          <p:nvPr>
            <p:ph type="pic" sz="quarter" idx="22" hasCustomPrompt="1"/>
          </p:nvPr>
        </p:nvSpPr>
        <p:spPr>
          <a:xfrm>
            <a:off x="1145286" y="4326181"/>
            <a:ext cx="1512887" cy="530352"/>
          </a:xfrm>
          <a:prstGeom prst="rect">
            <a:avLst/>
          </a:prstGeom>
          <a:solidFill>
            <a:schemeClr val="tx2"/>
          </a:solidFill>
        </p:spPr>
        <p:txBody>
          <a:bodyPr anchor="ctr"/>
          <a:lstStyle>
            <a:lvl1pPr algn="ctr">
              <a:defRPr>
                <a:solidFill>
                  <a:schemeClr val="bg1"/>
                </a:solidFill>
              </a:defRPr>
            </a:lvl1pPr>
          </a:lstStyle>
          <a:p>
            <a:r>
              <a:rPr lang="en-US" dirty="0"/>
              <a:t>Customer Logo</a:t>
            </a:r>
          </a:p>
        </p:txBody>
      </p:sp>
      <p:sp>
        <p:nvSpPr>
          <p:cNvPr id="13" name="Text Placeholder 12">
            <a:extLst>
              <a:ext uri="{FF2B5EF4-FFF2-40B4-BE49-F238E27FC236}">
                <a16:creationId xmlns:a16="http://schemas.microsoft.com/office/drawing/2014/main" id="{7A820C6F-08CF-B8C4-C062-D4656DA44E30}"/>
              </a:ext>
            </a:extLst>
          </p:cNvPr>
          <p:cNvSpPr>
            <a:spLocks noGrp="1"/>
          </p:cNvSpPr>
          <p:nvPr>
            <p:ph type="body" sz="quarter" idx="23"/>
          </p:nvPr>
        </p:nvSpPr>
        <p:spPr>
          <a:xfrm>
            <a:off x="4583113" y="1487203"/>
            <a:ext cx="5581650" cy="783464"/>
          </a:xfrm>
          <a:prstGeom prst="rect">
            <a:avLst/>
          </a:prstGeom>
        </p:spPr>
        <p:txBody>
          <a:bodyPr/>
          <a:lstStyle>
            <a:lvl1pPr>
              <a:defRPr sz="2800" b="1" i="0">
                <a:solidFill>
                  <a:srgbClr val="4E444E"/>
                </a:solidFill>
                <a:latin typeface="Gotham Bold" pitchFamily="2" charset="0"/>
                <a:cs typeface="Gotham Bold" pitchFamily="2" charset="0"/>
              </a:defRPr>
            </a:lvl1pPr>
          </a:lstStyle>
          <a:p>
            <a:pPr lvl="0"/>
            <a:endParaRPr lang="en-US" dirty="0"/>
          </a:p>
        </p:txBody>
      </p:sp>
      <p:sp>
        <p:nvSpPr>
          <p:cNvPr id="16" name="Text Placeholder 15">
            <a:extLst>
              <a:ext uri="{FF2B5EF4-FFF2-40B4-BE49-F238E27FC236}">
                <a16:creationId xmlns:a16="http://schemas.microsoft.com/office/drawing/2014/main" id="{431A9B87-EAAF-959F-E807-AC118474A4D3}"/>
              </a:ext>
            </a:extLst>
          </p:cNvPr>
          <p:cNvSpPr>
            <a:spLocks noGrp="1"/>
          </p:cNvSpPr>
          <p:nvPr>
            <p:ph type="body" sz="quarter" idx="24" hasCustomPrompt="1"/>
          </p:nvPr>
        </p:nvSpPr>
        <p:spPr>
          <a:xfrm>
            <a:off x="950405" y="1643952"/>
            <a:ext cx="454532" cy="380111"/>
          </a:xfrm>
          <a:prstGeom prst="rect">
            <a:avLst/>
          </a:prstGeom>
        </p:spPr>
        <p:txBody>
          <a:bodyPr/>
          <a:lstStyle>
            <a:lvl1pPr>
              <a:defRPr sz="2150" b="1" i="0">
                <a:solidFill>
                  <a:schemeClr val="bg1"/>
                </a:solidFill>
                <a:latin typeface="Gotham Bold" pitchFamily="2" charset="0"/>
                <a:cs typeface="Gotham Bold" pitchFamily="2" charset="0"/>
              </a:defRPr>
            </a:lvl1pPr>
          </a:lstStyle>
          <a:p>
            <a:pPr lvl="0"/>
            <a:r>
              <a:rPr lang="en-US" dirty="0"/>
              <a:t>1</a:t>
            </a:r>
          </a:p>
        </p:txBody>
      </p:sp>
      <p:sp>
        <p:nvSpPr>
          <p:cNvPr id="24" name="Text Placeholder 23">
            <a:extLst>
              <a:ext uri="{FF2B5EF4-FFF2-40B4-BE49-F238E27FC236}">
                <a16:creationId xmlns:a16="http://schemas.microsoft.com/office/drawing/2014/main" id="{848D0D19-724F-C779-F1CF-2F4FBA8F8542}"/>
              </a:ext>
            </a:extLst>
          </p:cNvPr>
          <p:cNvSpPr>
            <a:spLocks noGrp="1"/>
          </p:cNvSpPr>
          <p:nvPr>
            <p:ph type="body" sz="quarter" idx="25"/>
          </p:nvPr>
        </p:nvSpPr>
        <p:spPr>
          <a:xfrm>
            <a:off x="4583113" y="3034668"/>
            <a:ext cx="5581650" cy="1258888"/>
          </a:xfrm>
          <a:prstGeom prst="rect">
            <a:avLst/>
          </a:prstGeom>
        </p:spPr>
        <p:txBody>
          <a:bodyPr/>
          <a:lstStyle>
            <a:lvl1pPr>
              <a:lnSpc>
                <a:spcPct val="100000"/>
              </a:lnSpc>
              <a:defRPr sz="1350" b="0" i="0">
                <a:solidFill>
                  <a:srgbClr val="4E444E"/>
                </a:solidFill>
                <a:latin typeface="Gotham Book" pitchFamily="2" charset="0"/>
                <a:cs typeface="Gotham Book" pitchFamily="2" charset="0"/>
              </a:defRPr>
            </a:lvl1pPr>
            <a:lvl2pPr>
              <a:lnSpc>
                <a:spcPct val="100000"/>
              </a:lnSpc>
              <a:defRPr sz="1350" b="0" i="0">
                <a:solidFill>
                  <a:srgbClr val="4E444E"/>
                </a:solidFill>
                <a:latin typeface="Gotham Book" pitchFamily="2" charset="0"/>
                <a:cs typeface="Gotham Book" pitchFamily="2" charset="0"/>
              </a:defRPr>
            </a:lvl2pPr>
            <a:lvl3pPr>
              <a:lnSpc>
                <a:spcPct val="100000"/>
              </a:lnSpc>
              <a:defRPr sz="1350" b="0" i="0">
                <a:solidFill>
                  <a:srgbClr val="4E444E"/>
                </a:solidFill>
                <a:latin typeface="Gotham Book" pitchFamily="2" charset="0"/>
                <a:cs typeface="Gotham Book" pitchFamily="2" charset="0"/>
              </a:defRPr>
            </a:lvl3pPr>
            <a:lvl4pPr>
              <a:lnSpc>
                <a:spcPct val="100000"/>
              </a:lnSpc>
              <a:defRPr sz="1350" b="0" i="0">
                <a:solidFill>
                  <a:srgbClr val="4E444E"/>
                </a:solidFill>
                <a:latin typeface="Gotham Book" pitchFamily="2" charset="0"/>
                <a:cs typeface="Gotham Book" pitchFamily="2" charset="0"/>
              </a:defRPr>
            </a:lvl4pPr>
            <a:lvl5pPr>
              <a:lnSpc>
                <a:spcPct val="100000"/>
              </a:lnSpc>
              <a:defRPr sz="1350" b="0" i="0">
                <a:solidFill>
                  <a:srgbClr val="4E444E"/>
                </a:solidFill>
                <a:latin typeface="Gotham Book" pitchFamily="2" charset="0"/>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86563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3ED3E6-DBEC-095E-94C2-3F1C464565B9}"/>
              </a:ext>
            </a:extLst>
          </p:cNvPr>
          <p:cNvSpPr>
            <a:spLocks noGrp="1"/>
          </p:cNvSpPr>
          <p:nvPr>
            <p:ph type="title"/>
          </p:nvPr>
        </p:nvSpPr>
        <p:spPr>
          <a:xfrm>
            <a:off x="533400" y="365125"/>
            <a:ext cx="10820400" cy="1325563"/>
          </a:xfrm>
          <a:prstGeom prst="rect">
            <a:avLst/>
          </a:prstGeom>
        </p:spPr>
        <p:txBody>
          <a:bodyPr vert="horz" lIns="0" tIns="0" rIns="0" bIns="0" rtlCol="0" anchor="t">
            <a:noAutofit/>
          </a:bodyPr>
          <a:lstStyle/>
          <a:p>
            <a:r>
              <a:rPr lang="en-US" dirty="0"/>
              <a:t>Click to edit Master title style</a:t>
            </a:r>
          </a:p>
        </p:txBody>
      </p:sp>
      <p:sp>
        <p:nvSpPr>
          <p:cNvPr id="3" name="Text Placeholder 2">
            <a:extLst>
              <a:ext uri="{FF2B5EF4-FFF2-40B4-BE49-F238E27FC236}">
                <a16:creationId xmlns:a16="http://schemas.microsoft.com/office/drawing/2014/main" id="{3A54BDEA-6F95-EC80-4968-CA42D4616A5A}"/>
              </a:ext>
            </a:extLst>
          </p:cNvPr>
          <p:cNvSpPr>
            <a:spLocks noGrp="1"/>
          </p:cNvSpPr>
          <p:nvPr>
            <p:ph type="body" idx="1"/>
          </p:nvPr>
        </p:nvSpPr>
        <p:spPr>
          <a:xfrm>
            <a:off x="544286" y="1825625"/>
            <a:ext cx="10809514"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EF92D50-BC07-1A7D-3E29-CE029E2E2D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50">
                <a:solidFill>
                  <a:schemeClr val="tx1">
                    <a:tint val="75000"/>
                  </a:schemeClr>
                </a:solidFill>
              </a:defRPr>
            </a:lvl1pPr>
          </a:lstStyle>
          <a:p>
            <a:fld id="{AC8ABD45-F0DD-4CD7-82C0-9C5DD2D1A41B}" type="datetimeFigureOut">
              <a:rPr lang="en-US" smtClean="0"/>
              <a:pPr/>
              <a:t>12/20/2023</a:t>
            </a:fld>
            <a:endParaRPr lang="en-US"/>
          </a:p>
        </p:txBody>
      </p:sp>
      <p:sp>
        <p:nvSpPr>
          <p:cNvPr id="5" name="Footer Placeholder 4">
            <a:extLst>
              <a:ext uri="{FF2B5EF4-FFF2-40B4-BE49-F238E27FC236}">
                <a16:creationId xmlns:a16="http://schemas.microsoft.com/office/drawing/2014/main" id="{34723E90-D33E-93EE-04B5-CEEAB575EE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5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3CFE260-7AAB-B40A-8918-9E78EDB980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150">
                <a:solidFill>
                  <a:schemeClr val="tx1">
                    <a:tint val="75000"/>
                  </a:schemeClr>
                </a:solidFill>
              </a:defRPr>
            </a:lvl1pPr>
          </a:lstStyle>
          <a:p>
            <a:fld id="{C07E5E54-E6F3-4947-870C-391BA1CEF445}" type="slidenum">
              <a:rPr lang="en-US" smtClean="0"/>
              <a:pPr/>
              <a:t>‹#›</a:t>
            </a:fld>
            <a:endParaRPr lang="en-US"/>
          </a:p>
        </p:txBody>
      </p:sp>
    </p:spTree>
    <p:extLst>
      <p:ext uri="{BB962C8B-B14F-4D97-AF65-F5344CB8AC3E}">
        <p14:creationId xmlns:p14="http://schemas.microsoft.com/office/powerpoint/2010/main" val="2405161989"/>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2" r:id="rId4"/>
    <p:sldLayoutId id="2147483663" r:id="rId5"/>
    <p:sldLayoutId id="2147483664" r:id="rId6"/>
    <p:sldLayoutId id="2147483665" r:id="rId7"/>
    <p:sldLayoutId id="2147483666" r:id="rId8"/>
    <p:sldLayoutId id="2147483667" r:id="rId9"/>
    <p:sldLayoutId id="2147483669" r:id="rId10"/>
    <p:sldLayoutId id="2147483668" r:id="rId11"/>
    <p:sldLayoutId id="2147483670" r:id="rId12"/>
    <p:sldLayoutId id="2147483671" r:id="rId13"/>
    <p:sldLayoutId id="2147483672" r:id="rId14"/>
    <p:sldLayoutId id="2147483673" r:id="rId15"/>
    <p:sldLayoutId id="2147483674" r:id="rId16"/>
    <p:sldLayoutId id="2147483675" r:id="rId17"/>
    <p:sldLayoutId id="2147483676" r:id="rId18"/>
    <p:sldLayoutId id="2147483661" r:id="rId19"/>
  </p:sldLayoutIdLst>
  <p:txStyles>
    <p:titleStyle>
      <a:lvl1pPr algn="l" defTabSz="914400" rtl="0" eaLnBrk="1" latinLnBrk="0" hangingPunct="1">
        <a:lnSpc>
          <a:spcPct val="90000"/>
        </a:lnSpc>
        <a:spcBef>
          <a:spcPct val="0"/>
        </a:spcBef>
        <a:buNone/>
        <a:defRPr sz="435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150" kern="1200">
          <a:solidFill>
            <a:schemeClr val="tx1"/>
          </a:solidFill>
          <a:latin typeface="+mn-lt"/>
          <a:ea typeface="+mn-ea"/>
          <a:cs typeface="+mn-cs"/>
        </a:defRPr>
      </a:lvl1pPr>
      <a:lvl2pPr marL="174625" indent="-171450" algn="l" defTabSz="914400" rtl="0" eaLnBrk="1" latinLnBrk="0" hangingPunct="1">
        <a:lnSpc>
          <a:spcPct val="90000"/>
        </a:lnSpc>
        <a:spcBef>
          <a:spcPts val="500"/>
        </a:spcBef>
        <a:buFont typeface="Arial" panose="020B0604020202020204" pitchFamily="34" charset="0"/>
        <a:buChar char="•"/>
        <a:defRPr sz="1150" kern="1200">
          <a:solidFill>
            <a:schemeClr val="tx1"/>
          </a:solidFill>
          <a:latin typeface="+mn-lt"/>
          <a:ea typeface="+mn-ea"/>
          <a:cs typeface="+mn-cs"/>
        </a:defRPr>
      </a:lvl2pPr>
      <a:lvl3pPr marL="341313" indent="-171450" algn="l" defTabSz="914400" rtl="0" eaLnBrk="1" latinLnBrk="0" hangingPunct="1">
        <a:lnSpc>
          <a:spcPct val="90000"/>
        </a:lnSpc>
        <a:spcBef>
          <a:spcPts val="500"/>
        </a:spcBef>
        <a:buFont typeface="Arial" panose="020B0604020202020204" pitchFamily="34" charset="0"/>
        <a:buChar char="•"/>
        <a:defRPr sz="1150" kern="1200">
          <a:solidFill>
            <a:schemeClr val="tx1"/>
          </a:solidFill>
          <a:latin typeface="+mn-lt"/>
          <a:ea typeface="+mn-ea"/>
          <a:cs typeface="+mn-cs"/>
        </a:defRPr>
      </a:lvl3pPr>
      <a:lvl4pPr marL="515938" indent="-171450" algn="l" defTabSz="914400" rtl="0" eaLnBrk="1" latinLnBrk="0" hangingPunct="1">
        <a:lnSpc>
          <a:spcPct val="90000"/>
        </a:lnSpc>
        <a:spcBef>
          <a:spcPts val="500"/>
        </a:spcBef>
        <a:buFont typeface="Arial" panose="020B0604020202020204" pitchFamily="34" charset="0"/>
        <a:buChar char="•"/>
        <a:defRPr sz="1150" kern="1200">
          <a:solidFill>
            <a:schemeClr val="tx1"/>
          </a:solidFill>
          <a:latin typeface="+mn-lt"/>
          <a:ea typeface="+mn-ea"/>
          <a:cs typeface="+mn-cs"/>
        </a:defRPr>
      </a:lvl4pPr>
      <a:lvl5pPr marL="688975" indent="-171450" algn="l" defTabSz="914400" rtl="0" eaLnBrk="1" latinLnBrk="0" hangingPunct="1">
        <a:lnSpc>
          <a:spcPct val="90000"/>
        </a:lnSpc>
        <a:spcBef>
          <a:spcPts val="500"/>
        </a:spcBef>
        <a:buFont typeface="Arial" panose="020B0604020202020204" pitchFamily="34" charset="0"/>
        <a:buChar char="•"/>
        <a:defRPr sz="11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3" userDrawn="1">
          <p15:clr>
            <a:srgbClr val="F26B43"/>
          </p15:clr>
        </p15:guide>
        <p15:guide id="2" pos="7355" userDrawn="1">
          <p15:clr>
            <a:srgbClr val="F26B43"/>
          </p15:clr>
        </p15:guide>
        <p15:guide id="3" orient="horz" pos="482" userDrawn="1">
          <p15:clr>
            <a:srgbClr val="F26B43"/>
          </p15:clr>
        </p15:guide>
        <p15:guide id="4" orient="horz" pos="3838" userDrawn="1">
          <p15:clr>
            <a:srgbClr val="F26B43"/>
          </p15:clr>
        </p15:guide>
        <p15:guide id="5" pos="3840" userDrawn="1">
          <p15:clr>
            <a:srgbClr val="F26B43"/>
          </p15:clr>
        </p15:guide>
        <p15:guide id="6" pos="166" userDrawn="1">
          <p15:clr>
            <a:srgbClr val="F26B43"/>
          </p15:clr>
        </p15:guide>
        <p15:guide id="7" pos="325" userDrawn="1">
          <p15:clr>
            <a:srgbClr val="F26B43"/>
          </p15:clr>
        </p15:guide>
        <p15:guide id="8" orient="horz" pos="2409" userDrawn="1">
          <p15:clr>
            <a:srgbClr val="F26B43"/>
          </p15:clr>
        </p15:guide>
        <p15:guide id="9" orient="horz" pos="3362" userDrawn="1">
          <p15:clr>
            <a:srgbClr val="F26B43"/>
          </p15:clr>
        </p15:guide>
        <p15:guide id="10" orient="horz" pos="2886" userDrawn="1">
          <p15:clr>
            <a:srgbClr val="F26B43"/>
          </p15:clr>
        </p15:guide>
        <p15:guide id="11" orient="horz" pos="1911" userDrawn="1">
          <p15:clr>
            <a:srgbClr val="F26B43"/>
          </p15:clr>
        </p15:guide>
        <p15:guide id="12" orient="horz" pos="1434" userDrawn="1">
          <p15:clr>
            <a:srgbClr val="F26B43"/>
          </p15:clr>
        </p15:guide>
        <p15:guide id="13" orient="horz" pos="958" userDrawn="1">
          <p15:clr>
            <a:srgbClr val="F26B43"/>
          </p15:clr>
        </p15:guide>
        <p15:guide id="14" pos="960" userDrawn="1">
          <p15:clr>
            <a:srgbClr val="F26B43"/>
          </p15:clr>
        </p15:guide>
        <p15:guide id="15" orient="horz" pos="4156" userDrawn="1">
          <p15:clr>
            <a:srgbClr val="F26B43"/>
          </p15:clr>
        </p15:guide>
        <p15:guide id="16" pos="1436" userDrawn="1">
          <p15:clr>
            <a:srgbClr val="F26B43"/>
          </p15:clr>
        </p15:guide>
        <p15:guide id="17" pos="1912" userDrawn="1">
          <p15:clr>
            <a:srgbClr val="F26B43"/>
          </p15:clr>
        </p15:guide>
        <p15:guide id="18" pos="2389" userDrawn="1">
          <p15:clr>
            <a:srgbClr val="F26B43"/>
          </p15:clr>
        </p15:guide>
        <p15:guide id="19" pos="2887" userDrawn="1">
          <p15:clr>
            <a:srgbClr val="F26B43"/>
          </p15:clr>
        </p15:guide>
        <p15:guide id="20" orient="horz" pos="2092" userDrawn="1">
          <p15:clr>
            <a:srgbClr val="F26B43"/>
          </p15:clr>
        </p15:guide>
        <p15:guide id="21" pos="3364" userDrawn="1">
          <p15:clr>
            <a:srgbClr val="F26B43"/>
          </p15:clr>
        </p15:guide>
        <p15:guide id="22" pos="4316" userDrawn="1">
          <p15:clr>
            <a:srgbClr val="F26B43"/>
          </p15:clr>
        </p15:guide>
        <p15:guide id="23" pos="4793" userDrawn="1">
          <p15:clr>
            <a:srgbClr val="F26B43"/>
          </p15:clr>
        </p15:guide>
        <p15:guide id="24" pos="5269" userDrawn="1">
          <p15:clr>
            <a:srgbClr val="F26B43"/>
          </p15:clr>
        </p15:guide>
        <p15:guide id="25" pos="5745" userDrawn="1">
          <p15:clr>
            <a:srgbClr val="F26B43"/>
          </p15:clr>
        </p15:guide>
        <p15:guide id="26" pos="7197" userDrawn="1">
          <p15:clr>
            <a:srgbClr val="F26B43"/>
          </p15:clr>
        </p15:guide>
        <p15:guide id="27" pos="6244" userDrawn="1">
          <p15:clr>
            <a:srgbClr val="F26B43"/>
          </p15:clr>
        </p15:guide>
        <p15:guide id="28" pos="6720" userDrawn="1">
          <p15:clr>
            <a:srgbClr val="F26B43"/>
          </p15:clr>
        </p15:guide>
        <p15:guide id="29" pos="7673" userDrawn="1">
          <p15:clr>
            <a:srgbClr val="F26B43"/>
          </p15:clr>
        </p15:guide>
        <p15:guide id="30" pos="7514" userDrawn="1">
          <p15:clr>
            <a:srgbClr val="F26B43"/>
          </p15:clr>
        </p15:guide>
        <p15:guide id="31" orient="horz" pos="2251" userDrawn="1">
          <p15:clr>
            <a:srgbClr val="F26B43"/>
          </p15:clr>
        </p15:guide>
        <p15:guide id="32" orient="horz" pos="1752" userDrawn="1">
          <p15:clr>
            <a:srgbClr val="F26B43"/>
          </p15:clr>
        </p15:guide>
        <p15:guide id="33" orient="horz" pos="1593" userDrawn="1">
          <p15:clr>
            <a:srgbClr val="F26B43"/>
          </p15:clr>
        </p15:guide>
        <p15:guide id="34" orient="horz" pos="164" userDrawn="1">
          <p15:clr>
            <a:srgbClr val="F26B43"/>
          </p15:clr>
        </p15:guide>
        <p15:guide id="35" orient="horz" pos="323" userDrawn="1">
          <p15:clr>
            <a:srgbClr val="F26B43"/>
          </p15:clr>
        </p15:guide>
        <p15:guide id="36" orient="horz" pos="640" userDrawn="1">
          <p15:clr>
            <a:srgbClr val="F26B43"/>
          </p15:clr>
        </p15:guide>
        <p15:guide id="37" orient="horz" pos="799" userDrawn="1">
          <p15:clr>
            <a:srgbClr val="F26B43"/>
          </p15:clr>
        </p15:guide>
        <p15:guide id="38" orient="horz" pos="1139" userDrawn="1">
          <p15:clr>
            <a:srgbClr val="F26B43"/>
          </p15:clr>
        </p15:guide>
        <p15:guide id="39" orient="horz" pos="1275" userDrawn="1">
          <p15:clr>
            <a:srgbClr val="F26B43"/>
          </p15:clr>
        </p15:guide>
        <p15:guide id="40" orient="horz" pos="2568" userDrawn="1">
          <p15:clr>
            <a:srgbClr val="F26B43"/>
          </p15:clr>
        </p15:guide>
        <p15:guide id="41" orient="horz" pos="2727" userDrawn="1">
          <p15:clr>
            <a:srgbClr val="F26B43"/>
          </p15:clr>
        </p15:guide>
        <p15:guide id="42" orient="horz" pos="3045" userDrawn="1">
          <p15:clr>
            <a:srgbClr val="F26B43"/>
          </p15:clr>
        </p15:guide>
        <p15:guide id="43" orient="horz" pos="3203" userDrawn="1">
          <p15:clr>
            <a:srgbClr val="F26B43"/>
          </p15:clr>
        </p15:guide>
        <p15:guide id="44" orient="horz" pos="3521" userDrawn="1">
          <p15:clr>
            <a:srgbClr val="F26B43"/>
          </p15:clr>
        </p15:guide>
        <p15:guide id="45" orient="horz" pos="3680" userDrawn="1">
          <p15:clr>
            <a:srgbClr val="F26B43"/>
          </p15:clr>
        </p15:guide>
        <p15:guide id="46" orient="horz" pos="3997" userDrawn="1">
          <p15:clr>
            <a:srgbClr val="F26B43"/>
          </p15:clr>
        </p15:guide>
        <p15:guide id="47" pos="642" userDrawn="1">
          <p15:clr>
            <a:srgbClr val="F26B43"/>
          </p15:clr>
        </p15:guide>
        <p15:guide id="48" pos="801" userDrawn="1">
          <p15:clr>
            <a:srgbClr val="F26B43"/>
          </p15:clr>
        </p15:guide>
        <p15:guide id="49" pos="1118" userDrawn="1">
          <p15:clr>
            <a:srgbClr val="F26B43"/>
          </p15:clr>
        </p15:guide>
        <p15:guide id="50" pos="1277" userDrawn="1">
          <p15:clr>
            <a:srgbClr val="F26B43"/>
          </p15:clr>
        </p15:guide>
        <p15:guide id="51" pos="7038" userDrawn="1">
          <p15:clr>
            <a:srgbClr val="F26B43"/>
          </p15:clr>
        </p15:guide>
        <p15:guide id="52" pos="6879" userDrawn="1">
          <p15:clr>
            <a:srgbClr val="F26B43"/>
          </p15:clr>
        </p15:guide>
        <p15:guide id="53" pos="6562" userDrawn="1">
          <p15:clr>
            <a:srgbClr val="F26B43"/>
          </p15:clr>
        </p15:guide>
        <p15:guide id="54" pos="6403" userDrawn="1">
          <p15:clr>
            <a:srgbClr val="F26B43"/>
          </p15:clr>
        </p15:guide>
        <p15:guide id="55" pos="6085" userDrawn="1">
          <p15:clr>
            <a:srgbClr val="F26B43"/>
          </p15:clr>
        </p15:guide>
        <p15:guide id="56" pos="5904" userDrawn="1">
          <p15:clr>
            <a:srgbClr val="F26B43"/>
          </p15:clr>
        </p15:guide>
        <p15:guide id="57" pos="5586" userDrawn="1">
          <p15:clr>
            <a:srgbClr val="F26B43"/>
          </p15:clr>
        </p15:guide>
        <p15:guide id="58" pos="5428" userDrawn="1">
          <p15:clr>
            <a:srgbClr val="F26B43"/>
          </p15:clr>
        </p15:guide>
        <p15:guide id="59" pos="5110" userDrawn="1">
          <p15:clr>
            <a:srgbClr val="F26B43"/>
          </p15:clr>
        </p15:guide>
        <p15:guide id="60" pos="4951" userDrawn="1">
          <p15:clr>
            <a:srgbClr val="F26B43"/>
          </p15:clr>
        </p15:guide>
        <p15:guide id="61" pos="4634" userDrawn="1">
          <p15:clr>
            <a:srgbClr val="F26B43"/>
          </p15:clr>
        </p15:guide>
        <p15:guide id="62" pos="4475" userDrawn="1">
          <p15:clr>
            <a:srgbClr val="F26B43"/>
          </p15:clr>
        </p15:guide>
        <p15:guide id="63" pos="1595" userDrawn="1">
          <p15:clr>
            <a:srgbClr val="F26B43"/>
          </p15:clr>
        </p15:guide>
        <p15:guide id="64" pos="1753" userDrawn="1">
          <p15:clr>
            <a:srgbClr val="F26B43"/>
          </p15:clr>
        </p15:guide>
        <p15:guide id="65" pos="2071" userDrawn="1">
          <p15:clr>
            <a:srgbClr val="F26B43"/>
          </p15:clr>
        </p15:guide>
        <p15:guide id="66" pos="2252" userDrawn="1">
          <p15:clr>
            <a:srgbClr val="F26B43"/>
          </p15:clr>
        </p15:guide>
        <p15:guide id="67" pos="2570" userDrawn="1">
          <p15:clr>
            <a:srgbClr val="F26B43"/>
          </p15:clr>
        </p15:guide>
        <p15:guide id="68" pos="2729" userDrawn="1">
          <p15:clr>
            <a:srgbClr val="F26B43"/>
          </p15:clr>
        </p15:guide>
        <p15:guide id="69" pos="3046" userDrawn="1">
          <p15:clr>
            <a:srgbClr val="F26B43"/>
          </p15:clr>
        </p15:guide>
        <p15:guide id="70" pos="3205" userDrawn="1">
          <p15:clr>
            <a:srgbClr val="F26B43"/>
          </p15:clr>
        </p15:guide>
        <p15:guide id="71" pos="3522" userDrawn="1">
          <p15:clr>
            <a:srgbClr val="F26B43"/>
          </p15:clr>
        </p15:guide>
        <p15:guide id="72" pos="3681" userDrawn="1">
          <p15:clr>
            <a:srgbClr val="F26B43"/>
          </p15:clr>
        </p15:guide>
        <p15:guide id="73" pos="4158" userDrawn="1">
          <p15:clr>
            <a:srgbClr val="F26B43"/>
          </p15:clr>
        </p15:guide>
        <p15:guide id="74" pos="399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hyperlink" Target="https://techtoday.lenovo.com/us/en/truscale-daas" TargetMode="External"/><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Placeholder 95">
            <a:extLst>
              <a:ext uri="{FF2B5EF4-FFF2-40B4-BE49-F238E27FC236}">
                <a16:creationId xmlns:a16="http://schemas.microsoft.com/office/drawing/2014/main" id="{77763119-2CF0-6F36-B144-661CDE6EB391}"/>
              </a:ext>
            </a:extLst>
          </p:cNvPr>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a:stretch/>
        </p:blipFill>
        <p:spPr>
          <a:xfrm>
            <a:off x="6096000" y="0"/>
            <a:ext cx="6096000" cy="6858000"/>
          </a:xfrm>
        </p:spPr>
      </p:pic>
      <p:sp>
        <p:nvSpPr>
          <p:cNvPr id="19" name="Title 18">
            <a:extLst>
              <a:ext uri="{FF2B5EF4-FFF2-40B4-BE49-F238E27FC236}">
                <a16:creationId xmlns:a16="http://schemas.microsoft.com/office/drawing/2014/main" id="{658C2B26-1528-AC29-4BAD-3EADD4DACEA4}"/>
              </a:ext>
            </a:extLst>
          </p:cNvPr>
          <p:cNvSpPr>
            <a:spLocks noGrp="1"/>
          </p:cNvSpPr>
          <p:nvPr>
            <p:ph type="title"/>
          </p:nvPr>
        </p:nvSpPr>
        <p:spPr>
          <a:xfrm>
            <a:off x="773860" y="1162781"/>
            <a:ext cx="5081382" cy="2018231"/>
          </a:xfrm>
        </p:spPr>
        <p:txBody>
          <a:bodyPr/>
          <a:lstStyle/>
          <a:p>
            <a:r>
              <a:rPr lang="en-GB" sz="4000" dirty="0"/>
              <a:t>Empowering global employees to </a:t>
            </a:r>
            <a:r>
              <a:rPr lang="en-GB" sz="4000" dirty="0">
                <a:solidFill>
                  <a:schemeClr val="accent1"/>
                </a:solidFill>
              </a:rPr>
              <a:t>innovate</a:t>
            </a:r>
            <a:r>
              <a:rPr lang="en-GB" sz="4000" dirty="0"/>
              <a:t> with the latest technology</a:t>
            </a:r>
            <a:endParaRPr lang="en-US" sz="4000" dirty="0"/>
          </a:p>
        </p:txBody>
      </p:sp>
      <p:sp>
        <p:nvSpPr>
          <p:cNvPr id="20" name="Content Placeholder 19">
            <a:extLst>
              <a:ext uri="{FF2B5EF4-FFF2-40B4-BE49-F238E27FC236}">
                <a16:creationId xmlns:a16="http://schemas.microsoft.com/office/drawing/2014/main" id="{5D2428BA-F4C8-FB5E-2D4F-D294377CE940}"/>
              </a:ext>
            </a:extLst>
          </p:cNvPr>
          <p:cNvSpPr>
            <a:spLocks noGrp="1"/>
          </p:cNvSpPr>
          <p:nvPr>
            <p:ph idx="1"/>
          </p:nvPr>
        </p:nvSpPr>
        <p:spPr>
          <a:xfrm>
            <a:off x="747401" y="3811021"/>
            <a:ext cx="4813427" cy="1519956"/>
          </a:xfrm>
        </p:spPr>
        <p:txBody>
          <a:bodyPr/>
          <a:lstStyle/>
          <a:p>
            <a:r>
              <a:rPr lang="en-GB" sz="1300" dirty="0"/>
              <a:t>Employees at this car manufacturer rely on digital tools but buying thousands of devices outright introduced significant capital purchases and operational complexity. By switching to Lenovo </a:t>
            </a:r>
            <a:r>
              <a:rPr lang="en-GB" sz="1300" dirty="0" err="1"/>
              <a:t>TruScale</a:t>
            </a:r>
            <a:r>
              <a:rPr lang="en-GB" sz="1300" dirty="0"/>
              <a:t> Device as a Service (</a:t>
            </a:r>
            <a:r>
              <a:rPr lang="en-GB" sz="1300" dirty="0" err="1"/>
              <a:t>TruScale</a:t>
            </a:r>
            <a:r>
              <a:rPr lang="en-GB" sz="1300" dirty="0"/>
              <a:t> DaaS), the company reduces total cost of ownership, avoids up-front capital investment, improves data security, and helps ensure employees have the digital tools they need to work effectively—all whilst maintaining financial predictability.</a:t>
            </a:r>
            <a:endParaRPr lang="en-US" sz="1300" dirty="0"/>
          </a:p>
        </p:txBody>
      </p:sp>
      <p:sp>
        <p:nvSpPr>
          <p:cNvPr id="21" name="Text Placeholder 20">
            <a:extLst>
              <a:ext uri="{FF2B5EF4-FFF2-40B4-BE49-F238E27FC236}">
                <a16:creationId xmlns:a16="http://schemas.microsoft.com/office/drawing/2014/main" id="{FFC3A420-E149-3F55-FA7F-F956B9908BCE}"/>
              </a:ext>
            </a:extLst>
          </p:cNvPr>
          <p:cNvSpPr>
            <a:spLocks noGrp="1"/>
          </p:cNvSpPr>
          <p:nvPr>
            <p:ph type="body" sz="quarter" idx="13"/>
          </p:nvPr>
        </p:nvSpPr>
        <p:spPr/>
        <p:txBody>
          <a:bodyPr/>
          <a:lstStyle/>
          <a:p>
            <a:r>
              <a:rPr lang="en-US" spc="-100" dirty="0"/>
              <a:t>Automotive</a:t>
            </a:r>
          </a:p>
        </p:txBody>
      </p:sp>
      <p:sp>
        <p:nvSpPr>
          <p:cNvPr id="93" name="Text Placeholder 92">
            <a:extLst>
              <a:ext uri="{FF2B5EF4-FFF2-40B4-BE49-F238E27FC236}">
                <a16:creationId xmlns:a16="http://schemas.microsoft.com/office/drawing/2014/main" id="{DFC76B3E-5CF4-47A2-5EB2-5D88185F22C1}"/>
              </a:ext>
            </a:extLst>
          </p:cNvPr>
          <p:cNvSpPr>
            <a:spLocks noGrp="1"/>
          </p:cNvSpPr>
          <p:nvPr>
            <p:ph type="body" sz="quarter" idx="23"/>
          </p:nvPr>
        </p:nvSpPr>
        <p:spPr>
          <a:xfrm>
            <a:off x="747401" y="3363401"/>
            <a:ext cx="3505200" cy="265230"/>
          </a:xfrm>
        </p:spPr>
        <p:txBody>
          <a:bodyPr/>
          <a:lstStyle/>
          <a:p>
            <a:r>
              <a:rPr lang="en-US" spc="-100" dirty="0"/>
              <a:t>Leading car manufacturer</a:t>
            </a:r>
          </a:p>
        </p:txBody>
      </p:sp>
      <p:pic>
        <p:nvPicPr>
          <p:cNvPr id="2" name="Picture 1">
            <a:extLst>
              <a:ext uri="{FF2B5EF4-FFF2-40B4-BE49-F238E27FC236}">
                <a16:creationId xmlns:a16="http://schemas.microsoft.com/office/drawing/2014/main" id="{7F7A5D67-1EF7-42EB-5176-34D42C316EF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0985" y="5746250"/>
            <a:ext cx="1957269" cy="975566"/>
          </a:xfrm>
          <a:prstGeom prst="rect">
            <a:avLst/>
          </a:prstGeom>
        </p:spPr>
      </p:pic>
      <p:pic>
        <p:nvPicPr>
          <p:cNvPr id="3" name="Picture 2">
            <a:extLst>
              <a:ext uri="{FF2B5EF4-FFF2-40B4-BE49-F238E27FC236}">
                <a16:creationId xmlns:a16="http://schemas.microsoft.com/office/drawing/2014/main" id="{35B09305-6A3A-7971-9A26-54F918DBCD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11126794" y="1012169"/>
            <a:ext cx="1597310" cy="533102"/>
          </a:xfrm>
          <a:prstGeom prst="rect">
            <a:avLst/>
          </a:prstGeom>
        </p:spPr>
      </p:pic>
    </p:spTree>
    <p:extLst>
      <p:ext uri="{BB962C8B-B14F-4D97-AF65-F5344CB8AC3E}">
        <p14:creationId xmlns:p14="http://schemas.microsoft.com/office/powerpoint/2010/main" val="2805065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0D6B63-DA2A-2D4C-7A6A-15E761DE7C0F}"/>
              </a:ext>
            </a:extLst>
          </p:cNvPr>
          <p:cNvSpPr>
            <a:spLocks noGrp="1"/>
          </p:cNvSpPr>
          <p:nvPr>
            <p:ph type="body" sz="quarter" idx="23"/>
          </p:nvPr>
        </p:nvSpPr>
        <p:spPr>
          <a:xfrm>
            <a:off x="2994386" y="1890512"/>
            <a:ext cx="6200835" cy="563211"/>
          </a:xfrm>
        </p:spPr>
        <p:txBody>
          <a:bodyPr/>
          <a:lstStyle/>
          <a:p>
            <a:r>
              <a:rPr lang="en-GB" spc="-100" dirty="0">
                <a:solidFill>
                  <a:schemeClr val="bg1"/>
                </a:solidFill>
              </a:rPr>
              <a:t>How can businesses escape costly technology refresh cycles?</a:t>
            </a:r>
            <a:endParaRPr lang="en-US" spc="-100" dirty="0">
              <a:solidFill>
                <a:schemeClr val="bg1"/>
              </a:solidFill>
            </a:endParaRPr>
          </a:p>
        </p:txBody>
      </p:sp>
      <p:sp>
        <p:nvSpPr>
          <p:cNvPr id="3" name="Text Placeholder 2">
            <a:extLst>
              <a:ext uri="{FF2B5EF4-FFF2-40B4-BE49-F238E27FC236}">
                <a16:creationId xmlns:a16="http://schemas.microsoft.com/office/drawing/2014/main" id="{AB9A462C-A52A-817F-AE75-178B98209831}"/>
              </a:ext>
            </a:extLst>
          </p:cNvPr>
          <p:cNvSpPr>
            <a:spLocks noGrp="1"/>
          </p:cNvSpPr>
          <p:nvPr>
            <p:ph type="body" sz="quarter" idx="25"/>
          </p:nvPr>
        </p:nvSpPr>
        <p:spPr>
          <a:xfrm>
            <a:off x="3431381" y="2819313"/>
            <a:ext cx="5329238" cy="365589"/>
          </a:xfrm>
        </p:spPr>
        <p:txBody>
          <a:bodyPr/>
          <a:lstStyle/>
          <a:p>
            <a:r>
              <a:rPr lang="en-GB" dirty="0">
                <a:solidFill>
                  <a:schemeClr val="bg1"/>
                </a:solidFill>
              </a:rPr>
              <a:t>Switching from purchasing to a flexible funding option with </a:t>
            </a:r>
            <a:r>
              <a:rPr lang="en-GB" dirty="0" err="1">
                <a:solidFill>
                  <a:schemeClr val="bg1"/>
                </a:solidFill>
              </a:rPr>
              <a:t>TruScale</a:t>
            </a:r>
            <a:r>
              <a:rPr lang="en-GB" dirty="0">
                <a:solidFill>
                  <a:schemeClr val="bg1"/>
                </a:solidFill>
              </a:rPr>
              <a:t> DaaS cuts total cost of ownership.</a:t>
            </a:r>
            <a:endParaRPr lang="en-US" dirty="0">
              <a:solidFill>
                <a:schemeClr val="bg1"/>
              </a:solidFill>
            </a:endParaRPr>
          </a:p>
        </p:txBody>
      </p:sp>
      <p:sp>
        <p:nvSpPr>
          <p:cNvPr id="6" name="Text Placeholder 5">
            <a:extLst>
              <a:ext uri="{FF2B5EF4-FFF2-40B4-BE49-F238E27FC236}">
                <a16:creationId xmlns:a16="http://schemas.microsoft.com/office/drawing/2014/main" id="{8CAE2F60-12A7-DEA4-5418-1B1C9F49CFCD}"/>
              </a:ext>
            </a:extLst>
          </p:cNvPr>
          <p:cNvSpPr>
            <a:spLocks noGrp="1"/>
          </p:cNvSpPr>
          <p:nvPr>
            <p:ph type="body" sz="quarter" idx="30"/>
          </p:nvPr>
        </p:nvSpPr>
        <p:spPr/>
        <p:txBody>
          <a:bodyPr/>
          <a:lstStyle/>
          <a:p>
            <a:r>
              <a:rPr lang="en-GB" dirty="0"/>
              <a:t>Lenovo and the Lenovo logo are trademarks or registered trademarks of Lenovo.</a:t>
            </a:r>
            <a:br>
              <a:rPr lang="en-GB" dirty="0"/>
            </a:br>
            <a:r>
              <a:rPr lang="en-GB" dirty="0"/>
              <a:t>© Lenovo 2023. All rights reserved.</a:t>
            </a:r>
          </a:p>
        </p:txBody>
      </p:sp>
      <p:pic>
        <p:nvPicPr>
          <p:cNvPr id="4" name="Picture 3">
            <a:extLst>
              <a:ext uri="{FF2B5EF4-FFF2-40B4-BE49-F238E27FC236}">
                <a16:creationId xmlns:a16="http://schemas.microsoft.com/office/drawing/2014/main" id="{9CCC2FEE-6033-3871-4096-5A6E8B6052C8}"/>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040098" y="3378017"/>
            <a:ext cx="1957270" cy="975567"/>
          </a:xfrm>
          <a:prstGeom prst="rect">
            <a:avLst/>
          </a:prstGeom>
        </p:spPr>
      </p:pic>
      <p:sp>
        <p:nvSpPr>
          <p:cNvPr id="5" name="Rectangle 4">
            <a:hlinkClick r:id="rId3"/>
            <a:extLst>
              <a:ext uri="{FF2B5EF4-FFF2-40B4-BE49-F238E27FC236}">
                <a16:creationId xmlns:a16="http://schemas.microsoft.com/office/drawing/2014/main" id="{3C4B05C8-3982-B282-230E-6AE7E750FF6D}"/>
              </a:ext>
            </a:extLst>
          </p:cNvPr>
          <p:cNvSpPr/>
          <p:nvPr/>
        </p:nvSpPr>
        <p:spPr>
          <a:xfrm>
            <a:off x="4079875" y="3377525"/>
            <a:ext cx="4032250" cy="5032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Gotham Book" pitchFamily="50" charset="0"/>
              </a:rPr>
              <a:t>Explore Lenovo </a:t>
            </a:r>
            <a:r>
              <a:rPr lang="en-US" sz="1200" dirty="0" err="1">
                <a:latin typeface="Gotham Book" pitchFamily="50" charset="0"/>
              </a:rPr>
              <a:t>TruScale</a:t>
            </a:r>
            <a:r>
              <a:rPr lang="en-US" sz="1200" dirty="0">
                <a:latin typeface="Gotham Book" pitchFamily="50" charset="0"/>
              </a:rPr>
              <a:t> Device as a Service</a:t>
            </a:r>
          </a:p>
        </p:txBody>
      </p:sp>
    </p:spTree>
    <p:extLst>
      <p:ext uri="{BB962C8B-B14F-4D97-AF65-F5344CB8AC3E}">
        <p14:creationId xmlns:p14="http://schemas.microsoft.com/office/powerpoint/2010/main" val="1994824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2485F71-66FF-2C6E-FD3D-47786CF32DB7}"/>
              </a:ext>
            </a:extLst>
          </p:cNvPr>
          <p:cNvSpPr>
            <a:spLocks noGrp="1"/>
          </p:cNvSpPr>
          <p:nvPr>
            <p:ph type="body" sz="quarter" idx="23"/>
          </p:nvPr>
        </p:nvSpPr>
        <p:spPr>
          <a:xfrm>
            <a:off x="777812" y="2270666"/>
            <a:ext cx="2574988" cy="2111375"/>
          </a:xfrm>
        </p:spPr>
        <p:txBody>
          <a:bodyPr/>
          <a:lstStyle/>
          <a:p>
            <a:r>
              <a:rPr lang="en-US" spc="-100" dirty="0">
                <a:solidFill>
                  <a:srgbClr val="E1251B"/>
                </a:solidFill>
              </a:rPr>
              <a:t>Who is </a:t>
            </a:r>
            <a:r>
              <a:rPr lang="en-US" spc="-100" dirty="0"/>
              <a:t>this leading car manufacturer?</a:t>
            </a:r>
          </a:p>
        </p:txBody>
      </p:sp>
      <p:sp>
        <p:nvSpPr>
          <p:cNvPr id="4" name="Text Placeholder 3">
            <a:extLst>
              <a:ext uri="{FF2B5EF4-FFF2-40B4-BE49-F238E27FC236}">
                <a16:creationId xmlns:a16="http://schemas.microsoft.com/office/drawing/2014/main" id="{6AF17843-293A-9BA6-7A65-2D5184EC958B}"/>
              </a:ext>
            </a:extLst>
          </p:cNvPr>
          <p:cNvSpPr>
            <a:spLocks noGrp="1"/>
          </p:cNvSpPr>
          <p:nvPr>
            <p:ph type="body" sz="quarter" idx="24"/>
          </p:nvPr>
        </p:nvSpPr>
        <p:spPr/>
        <p:txBody>
          <a:bodyPr/>
          <a:lstStyle/>
          <a:p>
            <a:r>
              <a:rPr lang="en-US" dirty="0"/>
              <a:t>1</a:t>
            </a:r>
          </a:p>
        </p:txBody>
      </p:sp>
      <p:sp>
        <p:nvSpPr>
          <p:cNvPr id="5" name="Text Placeholder 4">
            <a:extLst>
              <a:ext uri="{FF2B5EF4-FFF2-40B4-BE49-F238E27FC236}">
                <a16:creationId xmlns:a16="http://schemas.microsoft.com/office/drawing/2014/main" id="{61B7B4C2-DACA-C2D0-4A9D-558AEF9D26CA}"/>
              </a:ext>
            </a:extLst>
          </p:cNvPr>
          <p:cNvSpPr>
            <a:spLocks noGrp="1"/>
          </p:cNvSpPr>
          <p:nvPr>
            <p:ph type="body" sz="quarter" idx="25"/>
          </p:nvPr>
        </p:nvSpPr>
        <p:spPr>
          <a:xfrm>
            <a:off x="4583112" y="2270666"/>
            <a:ext cx="5451691" cy="1833501"/>
          </a:xfrm>
        </p:spPr>
        <p:txBody>
          <a:bodyPr/>
          <a:lstStyle/>
          <a:p>
            <a:r>
              <a:rPr lang="en-GB" dirty="0"/>
              <a:t>This leading car manufacturer operates manufacturing and assembly plants, research and development </a:t>
            </a:r>
            <a:r>
              <a:rPr lang="en-GB" dirty="0" err="1"/>
              <a:t>centers</a:t>
            </a:r>
            <a:r>
              <a:rPr lang="en-GB" dirty="0"/>
              <a:t>, and design </a:t>
            </a:r>
            <a:r>
              <a:rPr lang="en-GB" dirty="0" err="1"/>
              <a:t>centers</a:t>
            </a:r>
            <a:r>
              <a:rPr lang="en-GB" dirty="0"/>
              <a:t> across North America, Europe, and Asia, employing hundreds of thousands of people.</a:t>
            </a:r>
          </a:p>
        </p:txBody>
      </p:sp>
    </p:spTree>
    <p:extLst>
      <p:ext uri="{BB962C8B-B14F-4D97-AF65-F5344CB8AC3E}">
        <p14:creationId xmlns:p14="http://schemas.microsoft.com/office/powerpoint/2010/main" val="1064836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4F8BFACF-A192-BA2F-90DE-BECBF7FE0E4F}"/>
              </a:ext>
            </a:extLst>
          </p:cNvPr>
          <p:cNvSpPr/>
          <p:nvPr/>
        </p:nvSpPr>
        <p:spPr>
          <a:xfrm>
            <a:off x="777812" y="1520824"/>
            <a:ext cx="503239" cy="5032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B6EC1631-9D53-A329-C097-7E9617E56760}"/>
              </a:ext>
            </a:extLst>
          </p:cNvPr>
          <p:cNvSpPr>
            <a:spLocks noGrp="1"/>
          </p:cNvSpPr>
          <p:nvPr>
            <p:ph type="body" sz="quarter" idx="23"/>
          </p:nvPr>
        </p:nvSpPr>
        <p:spPr/>
        <p:txBody>
          <a:bodyPr/>
          <a:lstStyle/>
          <a:p>
            <a:r>
              <a:rPr lang="en-US" spc="-100" dirty="0"/>
              <a:t>The</a:t>
            </a:r>
            <a:br>
              <a:rPr lang="en-US" spc="-100" dirty="0"/>
            </a:br>
            <a:r>
              <a:rPr lang="en-US" spc="-100" dirty="0">
                <a:solidFill>
                  <a:srgbClr val="E1251B"/>
                </a:solidFill>
              </a:rPr>
              <a:t>Challenge</a:t>
            </a:r>
          </a:p>
        </p:txBody>
      </p:sp>
      <p:sp>
        <p:nvSpPr>
          <p:cNvPr id="3" name="Text Placeholder 2">
            <a:extLst>
              <a:ext uri="{FF2B5EF4-FFF2-40B4-BE49-F238E27FC236}">
                <a16:creationId xmlns:a16="http://schemas.microsoft.com/office/drawing/2014/main" id="{F412F42B-D2ED-F17A-1DAD-3606C00BD4F1}"/>
              </a:ext>
            </a:extLst>
          </p:cNvPr>
          <p:cNvSpPr>
            <a:spLocks noGrp="1"/>
          </p:cNvSpPr>
          <p:nvPr>
            <p:ph type="body" sz="quarter" idx="24"/>
          </p:nvPr>
        </p:nvSpPr>
        <p:spPr>
          <a:xfrm>
            <a:off x="950405" y="1643952"/>
            <a:ext cx="179895" cy="248349"/>
          </a:xfrm>
        </p:spPr>
        <p:txBody>
          <a:bodyPr/>
          <a:lstStyle/>
          <a:p>
            <a:r>
              <a:rPr lang="en-US" dirty="0"/>
              <a:t>2</a:t>
            </a:r>
          </a:p>
        </p:txBody>
      </p:sp>
      <p:sp>
        <p:nvSpPr>
          <p:cNvPr id="16" name="Text Placeholder 3">
            <a:extLst>
              <a:ext uri="{FF2B5EF4-FFF2-40B4-BE49-F238E27FC236}">
                <a16:creationId xmlns:a16="http://schemas.microsoft.com/office/drawing/2014/main" id="{69A63A2C-6B57-7D06-B31F-D50A3C8AE646}"/>
              </a:ext>
            </a:extLst>
          </p:cNvPr>
          <p:cNvSpPr txBox="1">
            <a:spLocks/>
          </p:cNvSpPr>
          <p:nvPr/>
        </p:nvSpPr>
        <p:spPr>
          <a:xfrm>
            <a:off x="4583114" y="2270665"/>
            <a:ext cx="6224504" cy="1246843"/>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350" b="0" i="0" kern="1200">
                <a:solidFill>
                  <a:srgbClr val="4E444E"/>
                </a:solidFill>
                <a:latin typeface="Gotham Book" pitchFamily="2" charset="0"/>
                <a:ea typeface="+mn-ea"/>
                <a:cs typeface="Gotham Book" pitchFamily="2" charset="0"/>
              </a:defRPr>
            </a:lvl1pPr>
            <a:lvl2pPr marL="174625" indent="-171450" algn="l" defTabSz="914400" rtl="0" eaLnBrk="1" latinLnBrk="0" hangingPunct="1">
              <a:lnSpc>
                <a:spcPct val="100000"/>
              </a:lnSpc>
              <a:spcBef>
                <a:spcPts val="500"/>
              </a:spcBef>
              <a:buFont typeface="Arial" panose="020B0604020202020204" pitchFamily="34" charset="0"/>
              <a:buChar char="•"/>
              <a:defRPr sz="1350" b="0" i="0" kern="1200">
                <a:solidFill>
                  <a:srgbClr val="4E444E"/>
                </a:solidFill>
                <a:latin typeface="Gotham Book" pitchFamily="2" charset="0"/>
                <a:ea typeface="+mn-ea"/>
                <a:cs typeface="Gotham Book" pitchFamily="2" charset="0"/>
              </a:defRPr>
            </a:lvl2pPr>
            <a:lvl3pPr marL="341313" indent="-171450" algn="l" defTabSz="914400" rtl="0" eaLnBrk="1" latinLnBrk="0" hangingPunct="1">
              <a:lnSpc>
                <a:spcPct val="100000"/>
              </a:lnSpc>
              <a:spcBef>
                <a:spcPts val="500"/>
              </a:spcBef>
              <a:buFont typeface="Arial" panose="020B0604020202020204" pitchFamily="34" charset="0"/>
              <a:buChar char="•"/>
              <a:defRPr sz="1350" b="0" i="0" kern="1200">
                <a:solidFill>
                  <a:srgbClr val="4E444E"/>
                </a:solidFill>
                <a:latin typeface="Gotham Book" pitchFamily="2" charset="0"/>
                <a:ea typeface="+mn-ea"/>
                <a:cs typeface="Gotham Book" pitchFamily="2" charset="0"/>
              </a:defRPr>
            </a:lvl3pPr>
            <a:lvl4pPr marL="515938" indent="-171450" algn="l" defTabSz="914400" rtl="0" eaLnBrk="1" latinLnBrk="0" hangingPunct="1">
              <a:lnSpc>
                <a:spcPct val="100000"/>
              </a:lnSpc>
              <a:spcBef>
                <a:spcPts val="500"/>
              </a:spcBef>
              <a:buFont typeface="Arial" panose="020B0604020202020204" pitchFamily="34" charset="0"/>
              <a:buChar char="•"/>
              <a:defRPr sz="1350" b="0" i="0" kern="1200">
                <a:solidFill>
                  <a:srgbClr val="4E444E"/>
                </a:solidFill>
                <a:latin typeface="Gotham Book" pitchFamily="2" charset="0"/>
                <a:ea typeface="+mn-ea"/>
                <a:cs typeface="Gotham Book" pitchFamily="2" charset="0"/>
              </a:defRPr>
            </a:lvl4pPr>
            <a:lvl5pPr marL="688975" indent="-171450" algn="l" defTabSz="914400" rtl="0" eaLnBrk="1" latinLnBrk="0" hangingPunct="1">
              <a:lnSpc>
                <a:spcPct val="100000"/>
              </a:lnSpc>
              <a:spcBef>
                <a:spcPts val="500"/>
              </a:spcBef>
              <a:buFont typeface="Arial" panose="020B0604020202020204" pitchFamily="34" charset="0"/>
              <a:buChar char="•"/>
              <a:defRPr sz="1350" b="0" i="0" kern="1200">
                <a:solidFill>
                  <a:srgbClr val="4E444E"/>
                </a:solidFill>
                <a:latin typeface="Gotham Book" pitchFamily="2" charset="0"/>
                <a:ea typeface="+mn-ea"/>
                <a:cs typeface="Gotham Book"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This manufacturer is pursuing technological innovation in a wide range of fields, from self-driving cars to low-orbit satellites. To drive its work forward, the company’s many subsidiaries and supply chain companies rely on digital tools—from traditional back-office applications to </a:t>
            </a:r>
            <a:br>
              <a:rPr lang="en-GB" dirty="0"/>
            </a:br>
            <a:r>
              <a:rPr lang="en-GB" dirty="0"/>
              <a:t>state-of-the-art computer-aided design software.</a:t>
            </a:r>
          </a:p>
          <a:p>
            <a:r>
              <a:rPr lang="en-GB" dirty="0"/>
              <a:t>A company spokesperson says: “We aim to empower employees across our global businesses to work effectively. To do that, it’s crucial for us to provide our teams with technology advancements that are always up to date—an important factor whilst the business is in a period of innovation. We wanted a trusted supply chain partner that we could work with for supply planning to ensure we always cover our user needs.”</a:t>
            </a:r>
          </a:p>
        </p:txBody>
      </p:sp>
    </p:spTree>
    <p:extLst>
      <p:ext uri="{BB962C8B-B14F-4D97-AF65-F5344CB8AC3E}">
        <p14:creationId xmlns:p14="http://schemas.microsoft.com/office/powerpoint/2010/main" val="3936305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3">
            <a:extLst>
              <a:ext uri="{FF2B5EF4-FFF2-40B4-BE49-F238E27FC236}">
                <a16:creationId xmlns:a16="http://schemas.microsoft.com/office/drawing/2014/main" id="{69A63A2C-6B57-7D06-B31F-D50A3C8AE646}"/>
              </a:ext>
            </a:extLst>
          </p:cNvPr>
          <p:cNvSpPr txBox="1">
            <a:spLocks/>
          </p:cNvSpPr>
          <p:nvPr/>
        </p:nvSpPr>
        <p:spPr>
          <a:xfrm>
            <a:off x="4583113" y="2235802"/>
            <a:ext cx="6208933" cy="238639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350" b="0" i="0" kern="1200">
                <a:solidFill>
                  <a:srgbClr val="4E444E"/>
                </a:solidFill>
                <a:latin typeface="Gotham Book" pitchFamily="2" charset="0"/>
                <a:ea typeface="+mn-ea"/>
                <a:cs typeface="Gotham Book" pitchFamily="2" charset="0"/>
              </a:defRPr>
            </a:lvl1pPr>
            <a:lvl2pPr marL="174625" indent="-171450" algn="l" defTabSz="914400" rtl="0" eaLnBrk="1" latinLnBrk="0" hangingPunct="1">
              <a:lnSpc>
                <a:spcPct val="100000"/>
              </a:lnSpc>
              <a:spcBef>
                <a:spcPts val="500"/>
              </a:spcBef>
              <a:buFont typeface="Arial" panose="020B0604020202020204" pitchFamily="34" charset="0"/>
              <a:buChar char="•"/>
              <a:defRPr sz="1350" b="0" i="0" kern="1200">
                <a:solidFill>
                  <a:srgbClr val="4E444E"/>
                </a:solidFill>
                <a:latin typeface="Gotham Book" pitchFamily="2" charset="0"/>
                <a:ea typeface="+mn-ea"/>
                <a:cs typeface="Gotham Book" pitchFamily="2" charset="0"/>
              </a:defRPr>
            </a:lvl2pPr>
            <a:lvl3pPr marL="341313" indent="-171450" algn="l" defTabSz="914400" rtl="0" eaLnBrk="1" latinLnBrk="0" hangingPunct="1">
              <a:lnSpc>
                <a:spcPct val="100000"/>
              </a:lnSpc>
              <a:spcBef>
                <a:spcPts val="500"/>
              </a:spcBef>
              <a:buFont typeface="Arial" panose="020B0604020202020204" pitchFamily="34" charset="0"/>
              <a:buChar char="•"/>
              <a:defRPr sz="1350" b="0" i="0" kern="1200">
                <a:solidFill>
                  <a:srgbClr val="4E444E"/>
                </a:solidFill>
                <a:latin typeface="Gotham Book" pitchFamily="2" charset="0"/>
                <a:ea typeface="+mn-ea"/>
                <a:cs typeface="Gotham Book" pitchFamily="2" charset="0"/>
              </a:defRPr>
            </a:lvl3pPr>
            <a:lvl4pPr marL="515938" indent="-171450" algn="l" defTabSz="914400" rtl="0" eaLnBrk="1" latinLnBrk="0" hangingPunct="1">
              <a:lnSpc>
                <a:spcPct val="100000"/>
              </a:lnSpc>
              <a:spcBef>
                <a:spcPts val="500"/>
              </a:spcBef>
              <a:buFont typeface="Arial" panose="020B0604020202020204" pitchFamily="34" charset="0"/>
              <a:buChar char="•"/>
              <a:defRPr sz="1350" b="0" i="0" kern="1200">
                <a:solidFill>
                  <a:srgbClr val="4E444E"/>
                </a:solidFill>
                <a:latin typeface="Gotham Book" pitchFamily="2" charset="0"/>
                <a:ea typeface="+mn-ea"/>
                <a:cs typeface="Gotham Book" pitchFamily="2" charset="0"/>
              </a:defRPr>
            </a:lvl4pPr>
            <a:lvl5pPr marL="688975" indent="-171450" algn="l" defTabSz="914400" rtl="0" eaLnBrk="1" latinLnBrk="0" hangingPunct="1">
              <a:lnSpc>
                <a:spcPct val="100000"/>
              </a:lnSpc>
              <a:spcBef>
                <a:spcPts val="500"/>
              </a:spcBef>
              <a:buFont typeface="Arial" panose="020B0604020202020204" pitchFamily="34" charset="0"/>
              <a:buChar char="•"/>
              <a:defRPr sz="1350" b="0" i="0" kern="1200">
                <a:solidFill>
                  <a:srgbClr val="4E444E"/>
                </a:solidFill>
                <a:latin typeface="Gotham Book" pitchFamily="2" charset="0"/>
                <a:ea typeface="+mn-ea"/>
                <a:cs typeface="Gotham Book"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In the past, each business unit was responsible for procuring its own technology. However, this decentralized approach to procurement presented a number of challenges. As well as limiting the company’s ability to leverage economies of scale for technology purchases, buying hardware outright led to significant costs associated with managing, repairing, and refreshing thousands of devices year after year.</a:t>
            </a:r>
          </a:p>
          <a:p>
            <a:r>
              <a:rPr lang="en-GB" dirty="0"/>
              <a:t>The spokesperson says: “We recognized that switching from purchasing to a flexible funding solution was a big opportunity for us to boost the efficiency of procurement, distribution, management, and maintenance. As the next step, we looked for a vendor with the solutions, services, supply chain, and global reach to help us realize our goals.”</a:t>
            </a:r>
          </a:p>
        </p:txBody>
      </p:sp>
    </p:spTree>
    <p:extLst>
      <p:ext uri="{BB962C8B-B14F-4D97-AF65-F5344CB8AC3E}">
        <p14:creationId xmlns:p14="http://schemas.microsoft.com/office/powerpoint/2010/main" val="45311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2C2FE3-9093-E36F-2129-7202269BF708}"/>
              </a:ext>
            </a:extLst>
          </p:cNvPr>
          <p:cNvSpPr>
            <a:spLocks noGrp="1"/>
          </p:cNvSpPr>
          <p:nvPr>
            <p:ph type="body" sz="quarter" idx="23"/>
          </p:nvPr>
        </p:nvSpPr>
        <p:spPr/>
        <p:txBody>
          <a:bodyPr/>
          <a:lstStyle/>
          <a:p>
            <a:r>
              <a:rPr lang="en-US" spc="-100" dirty="0">
                <a:solidFill>
                  <a:srgbClr val="FF0000"/>
                </a:solidFill>
              </a:rPr>
              <a:t>Doing more </a:t>
            </a:r>
            <a:r>
              <a:rPr lang="en-US" spc="-100" dirty="0"/>
              <a:t>with less</a:t>
            </a:r>
          </a:p>
        </p:txBody>
      </p:sp>
      <p:sp>
        <p:nvSpPr>
          <p:cNvPr id="3" name="Text Placeholder 2">
            <a:extLst>
              <a:ext uri="{FF2B5EF4-FFF2-40B4-BE49-F238E27FC236}">
                <a16:creationId xmlns:a16="http://schemas.microsoft.com/office/drawing/2014/main" id="{FBB1BCDE-2079-DF1F-53FA-A265DCA465C7}"/>
              </a:ext>
            </a:extLst>
          </p:cNvPr>
          <p:cNvSpPr>
            <a:spLocks noGrp="1"/>
          </p:cNvSpPr>
          <p:nvPr>
            <p:ph type="body" sz="quarter" idx="25"/>
          </p:nvPr>
        </p:nvSpPr>
        <p:spPr>
          <a:xfrm>
            <a:off x="4583113" y="1523778"/>
            <a:ext cx="2955372" cy="4082011"/>
          </a:xfrm>
        </p:spPr>
        <p:txBody>
          <a:bodyPr/>
          <a:lstStyle/>
          <a:p>
            <a:r>
              <a:rPr lang="en-GB" dirty="0"/>
              <a:t>After evaluating services from a number of market-leading IT vendors, the company selected Lenovo </a:t>
            </a:r>
            <a:r>
              <a:rPr lang="en-GB" dirty="0" err="1"/>
              <a:t>TruScale</a:t>
            </a:r>
            <a:r>
              <a:rPr lang="en-GB" dirty="0"/>
              <a:t> Device as a Service (</a:t>
            </a:r>
            <a:r>
              <a:rPr lang="en-GB" dirty="0" err="1"/>
              <a:t>TruScale</a:t>
            </a:r>
            <a:r>
              <a:rPr lang="en-GB" dirty="0"/>
              <a:t> DaaS). </a:t>
            </a:r>
          </a:p>
          <a:p>
            <a:r>
              <a:rPr lang="en-GB" dirty="0"/>
              <a:t>Offering a wide range of hardware (including workstations, laptops, tablets, and phones), software, data center solutions, and trusted services with flexible payment approaches to choose from, </a:t>
            </a:r>
            <a:r>
              <a:rPr lang="en-GB" dirty="0" err="1"/>
              <a:t>TruScale</a:t>
            </a:r>
            <a:r>
              <a:rPr lang="en-GB" dirty="0"/>
              <a:t> DaaS empowers the company to gain tight and transparent control over its IT costs while ensuring that global employees have the digital tools they need to innovate and create impact however, or wherever, they do business.</a:t>
            </a:r>
            <a:endParaRPr lang="en-US" dirty="0"/>
          </a:p>
        </p:txBody>
      </p:sp>
      <p:cxnSp>
        <p:nvCxnSpPr>
          <p:cNvPr id="14" name="Straight Connector 13">
            <a:extLst>
              <a:ext uri="{FF2B5EF4-FFF2-40B4-BE49-F238E27FC236}">
                <a16:creationId xmlns:a16="http://schemas.microsoft.com/office/drawing/2014/main" id="{74FDCF3B-4E57-4011-F2DF-FAF5DE0CFE55}"/>
              </a:ext>
            </a:extLst>
          </p:cNvPr>
          <p:cNvCxnSpPr>
            <a:cxnSpLocks/>
          </p:cNvCxnSpPr>
          <p:nvPr/>
        </p:nvCxnSpPr>
        <p:spPr>
          <a:xfrm>
            <a:off x="8391326" y="1516624"/>
            <a:ext cx="0" cy="3091952"/>
          </a:xfrm>
          <a:prstGeom prst="line">
            <a:avLst/>
          </a:prstGeom>
          <a:ln w="22225">
            <a:solidFill>
              <a:srgbClr val="E1251B"/>
            </a:solidFill>
          </a:ln>
        </p:spPr>
        <p:style>
          <a:lnRef idx="1">
            <a:schemeClr val="accent1"/>
          </a:lnRef>
          <a:fillRef idx="0">
            <a:schemeClr val="accent1"/>
          </a:fillRef>
          <a:effectRef idx="0">
            <a:schemeClr val="accent1"/>
          </a:effectRef>
          <a:fontRef idx="minor">
            <a:schemeClr val="tx1"/>
          </a:fontRef>
        </p:style>
      </p:cxnSp>
      <p:sp>
        <p:nvSpPr>
          <p:cNvPr id="18" name="Text Placeholder 3">
            <a:extLst>
              <a:ext uri="{FF2B5EF4-FFF2-40B4-BE49-F238E27FC236}">
                <a16:creationId xmlns:a16="http://schemas.microsoft.com/office/drawing/2014/main" id="{12C4BD75-1C81-E17F-4DA5-F827980B9FE1}"/>
              </a:ext>
            </a:extLst>
          </p:cNvPr>
          <p:cNvSpPr>
            <a:spLocks noGrp="1"/>
          </p:cNvSpPr>
          <p:nvPr>
            <p:ph type="body" sz="quarter" idx="14"/>
          </p:nvPr>
        </p:nvSpPr>
        <p:spPr>
          <a:xfrm>
            <a:off x="8658035" y="1516624"/>
            <a:ext cx="1565362" cy="234570"/>
          </a:xfrm>
        </p:spPr>
        <p:txBody>
          <a:bodyPr/>
          <a:lstStyle/>
          <a:p>
            <a:r>
              <a:rPr lang="en-US" dirty="0"/>
              <a:t>Services</a:t>
            </a:r>
          </a:p>
        </p:txBody>
      </p:sp>
      <p:sp>
        <p:nvSpPr>
          <p:cNvPr id="19" name="Text Placeholder 4">
            <a:extLst>
              <a:ext uri="{FF2B5EF4-FFF2-40B4-BE49-F238E27FC236}">
                <a16:creationId xmlns:a16="http://schemas.microsoft.com/office/drawing/2014/main" id="{E75B0695-9E36-825A-A6D9-D8AEFDE76BF2}"/>
              </a:ext>
            </a:extLst>
          </p:cNvPr>
          <p:cNvSpPr>
            <a:spLocks noGrp="1"/>
          </p:cNvSpPr>
          <p:nvPr>
            <p:ph type="body" sz="quarter" idx="15"/>
          </p:nvPr>
        </p:nvSpPr>
        <p:spPr>
          <a:xfrm>
            <a:off x="8658034" y="1758979"/>
            <a:ext cx="2516775" cy="601449"/>
          </a:xfrm>
        </p:spPr>
        <p:txBody>
          <a:bodyPr/>
          <a:lstStyle/>
          <a:p>
            <a:r>
              <a:rPr lang="en-GB" dirty="0"/>
              <a:t>Lenovo Asset Recovery Services</a:t>
            </a:r>
            <a:br>
              <a:rPr lang="en-GB" dirty="0"/>
            </a:br>
            <a:r>
              <a:rPr lang="en-GB" dirty="0"/>
              <a:t>Lenovo Premier Support Plus</a:t>
            </a:r>
            <a:br>
              <a:rPr lang="en-GB" dirty="0"/>
            </a:br>
            <a:r>
              <a:rPr lang="en-GB" dirty="0"/>
              <a:t>Lenovo </a:t>
            </a:r>
            <a:r>
              <a:rPr lang="en-GB" dirty="0" err="1"/>
              <a:t>TruScale</a:t>
            </a:r>
            <a:r>
              <a:rPr lang="en-GB" dirty="0"/>
              <a:t> Device as a Service</a:t>
            </a:r>
          </a:p>
        </p:txBody>
      </p:sp>
    </p:spTree>
    <p:extLst>
      <p:ext uri="{BB962C8B-B14F-4D97-AF65-F5344CB8AC3E}">
        <p14:creationId xmlns:p14="http://schemas.microsoft.com/office/powerpoint/2010/main" val="243588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BB1BCDE-2079-DF1F-53FA-A265DCA465C7}"/>
              </a:ext>
            </a:extLst>
          </p:cNvPr>
          <p:cNvSpPr>
            <a:spLocks noGrp="1"/>
          </p:cNvSpPr>
          <p:nvPr>
            <p:ph type="body" sz="quarter" idx="25"/>
          </p:nvPr>
        </p:nvSpPr>
        <p:spPr>
          <a:xfrm>
            <a:off x="4595143" y="1842642"/>
            <a:ext cx="6272729" cy="3172716"/>
          </a:xfrm>
        </p:spPr>
        <p:txBody>
          <a:bodyPr/>
          <a:lstStyle/>
          <a:p>
            <a:r>
              <a:rPr lang="en-GB" dirty="0"/>
              <a:t>The spokesperson confirms: “By letting Lenovo manage the end-to-end lifecycle for our devices, we can break out of costly refresh cycles while at the same time ensuring our global teams have access to the latest technology. Also, by only deploying just what we need to use, when we need it, we know that we are responsibly reducing the environmental footprint of our employee technology, allowing us to align sustainability and cost-efficiency.</a:t>
            </a:r>
          </a:p>
          <a:p>
            <a:r>
              <a:rPr lang="en-GB" dirty="0"/>
              <a:t>“Lenovo went out of their way to build a tailored, flexible funding solution to meet our operational requirements. With </a:t>
            </a:r>
            <a:r>
              <a:rPr lang="en-GB" dirty="0" err="1"/>
              <a:t>TruScale</a:t>
            </a:r>
            <a:r>
              <a:rPr lang="en-GB" dirty="0"/>
              <a:t> DaaS, we benefit from a three-year pay-as-a-service funding option that provides us with the agility to dial up, down, or pause usage during that period and, at the end of the term, the choice between renewal or buyout—helping us always take advantage of the latest technology enhancements whilst maximizing the financing across our entire technology lifecycle, from acquisition to use to disposal.”</a:t>
            </a:r>
          </a:p>
        </p:txBody>
      </p:sp>
    </p:spTree>
    <p:extLst>
      <p:ext uri="{BB962C8B-B14F-4D97-AF65-F5344CB8AC3E}">
        <p14:creationId xmlns:p14="http://schemas.microsoft.com/office/powerpoint/2010/main" val="1675447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220149D-B8C6-69D2-5F88-D38F652CCDC4}"/>
              </a:ext>
            </a:extLst>
          </p:cNvPr>
          <p:cNvSpPr>
            <a:spLocks noGrp="1"/>
          </p:cNvSpPr>
          <p:nvPr>
            <p:ph type="body" sz="quarter" idx="25"/>
          </p:nvPr>
        </p:nvSpPr>
        <p:spPr>
          <a:xfrm>
            <a:off x="4583113" y="1660933"/>
            <a:ext cx="6591706" cy="3538388"/>
          </a:xfrm>
        </p:spPr>
        <p:txBody>
          <a:bodyPr/>
          <a:lstStyle/>
          <a:p>
            <a:r>
              <a:rPr lang="en-GB" dirty="0"/>
              <a:t>Today, the company equips its global business with over 6,000 devices, configured by Lenovo and shipped directly to employees’ homes and offices. </a:t>
            </a:r>
            <a:r>
              <a:rPr lang="en-GB" dirty="0" err="1"/>
              <a:t>TruScale</a:t>
            </a:r>
            <a:r>
              <a:rPr lang="en-GB" dirty="0"/>
              <a:t> DaaS manages each device throughout its lifecycle, including professional data-erasure services by Lenovo Asset Recovery Services (ARS) to protect sensitive data stored on decommissioned assets.</a:t>
            </a:r>
          </a:p>
          <a:p>
            <a:r>
              <a:rPr lang="en-GB" dirty="0"/>
              <a:t>Lenovo ARS helps mitigate the environmental and data security risks associated with end-of-life IT asset disposal while maximizing the value and recovery potential of those assets, with the main goal to reutilize, recover, and recycle resources. Lenovo ARS offers a single-source solution for the secure, documented disposal of IT assets and data, and can be customized to address the unique needs of the organization. It helps mitigate e-waste and contributes to the circular economy.</a:t>
            </a:r>
          </a:p>
          <a:p>
            <a:r>
              <a:rPr lang="en-GB" dirty="0"/>
              <a:t>“With </a:t>
            </a:r>
            <a:r>
              <a:rPr lang="en-GB" dirty="0" err="1"/>
              <a:t>TruScale</a:t>
            </a:r>
            <a:r>
              <a:rPr lang="en-GB" dirty="0"/>
              <a:t> DaaS, we’ve switched from periodic and largely unpredictable capital investments to a single predictable monthly payment model,” explains the spokesperson. “As a result, we have practically eliminated upfront spend on technology refreshes in many parts of our global business.”</a:t>
            </a:r>
          </a:p>
        </p:txBody>
      </p:sp>
      <p:sp>
        <p:nvSpPr>
          <p:cNvPr id="21" name="Oval 20">
            <a:extLst>
              <a:ext uri="{FF2B5EF4-FFF2-40B4-BE49-F238E27FC236}">
                <a16:creationId xmlns:a16="http://schemas.microsoft.com/office/drawing/2014/main" id="{8871F6C1-E4BA-02B7-A270-E9FAC60A4F7C}"/>
              </a:ext>
            </a:extLst>
          </p:cNvPr>
          <p:cNvSpPr/>
          <p:nvPr/>
        </p:nvSpPr>
        <p:spPr>
          <a:xfrm>
            <a:off x="777812" y="1520824"/>
            <a:ext cx="503239" cy="5032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1">
            <a:extLst>
              <a:ext uri="{FF2B5EF4-FFF2-40B4-BE49-F238E27FC236}">
                <a16:creationId xmlns:a16="http://schemas.microsoft.com/office/drawing/2014/main" id="{40CB138F-5FAE-1E9F-0036-8CCCC590D908}"/>
              </a:ext>
            </a:extLst>
          </p:cNvPr>
          <p:cNvSpPr txBox="1">
            <a:spLocks/>
          </p:cNvSpPr>
          <p:nvPr/>
        </p:nvSpPr>
        <p:spPr>
          <a:xfrm>
            <a:off x="777812" y="2270666"/>
            <a:ext cx="2568575" cy="211137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150" kern="1200">
                <a:solidFill>
                  <a:schemeClr val="tx1"/>
                </a:solidFill>
                <a:latin typeface="+mn-lt"/>
                <a:ea typeface="+mn-ea"/>
                <a:cs typeface="+mn-cs"/>
              </a:defRPr>
            </a:lvl1pPr>
            <a:lvl2pPr marL="174625" indent="-171450" algn="l" defTabSz="914400" rtl="0" eaLnBrk="1" latinLnBrk="0" hangingPunct="1">
              <a:lnSpc>
                <a:spcPct val="90000"/>
              </a:lnSpc>
              <a:spcBef>
                <a:spcPts val="500"/>
              </a:spcBef>
              <a:buFont typeface="Arial" panose="020B0604020202020204" pitchFamily="34" charset="0"/>
              <a:buChar char="•"/>
              <a:defRPr sz="1150" kern="1200">
                <a:solidFill>
                  <a:schemeClr val="tx1"/>
                </a:solidFill>
                <a:latin typeface="+mn-lt"/>
                <a:ea typeface="+mn-ea"/>
                <a:cs typeface="+mn-cs"/>
              </a:defRPr>
            </a:lvl2pPr>
            <a:lvl3pPr marL="341313" indent="-171450" algn="l" defTabSz="914400" rtl="0" eaLnBrk="1" latinLnBrk="0" hangingPunct="1">
              <a:lnSpc>
                <a:spcPct val="90000"/>
              </a:lnSpc>
              <a:spcBef>
                <a:spcPts val="500"/>
              </a:spcBef>
              <a:buFont typeface="Arial" panose="020B0604020202020204" pitchFamily="34" charset="0"/>
              <a:buChar char="•"/>
              <a:defRPr sz="1150" kern="1200">
                <a:solidFill>
                  <a:schemeClr val="tx1"/>
                </a:solidFill>
                <a:latin typeface="+mn-lt"/>
                <a:ea typeface="+mn-ea"/>
                <a:cs typeface="+mn-cs"/>
              </a:defRPr>
            </a:lvl3pPr>
            <a:lvl4pPr marL="515938" indent="-171450" algn="l" defTabSz="914400" rtl="0" eaLnBrk="1" latinLnBrk="0" hangingPunct="1">
              <a:lnSpc>
                <a:spcPct val="90000"/>
              </a:lnSpc>
              <a:spcBef>
                <a:spcPts val="500"/>
              </a:spcBef>
              <a:buFont typeface="Arial" panose="020B0604020202020204" pitchFamily="34" charset="0"/>
              <a:buChar char="•"/>
              <a:defRPr sz="1150" kern="1200">
                <a:solidFill>
                  <a:schemeClr val="tx1"/>
                </a:solidFill>
                <a:latin typeface="+mn-lt"/>
                <a:ea typeface="+mn-ea"/>
                <a:cs typeface="+mn-cs"/>
              </a:defRPr>
            </a:lvl4pPr>
            <a:lvl5pPr marL="688975" indent="-171450" algn="l" defTabSz="914400" rtl="0" eaLnBrk="1" latinLnBrk="0" hangingPunct="1">
              <a:lnSpc>
                <a:spcPct val="90000"/>
              </a:lnSpc>
              <a:spcBef>
                <a:spcPts val="500"/>
              </a:spcBef>
              <a:buFont typeface="Arial" panose="020B0604020202020204" pitchFamily="34" charset="0"/>
              <a:buChar char="•"/>
              <a:defRPr sz="11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spc="-100" dirty="0">
                <a:solidFill>
                  <a:srgbClr val="4E444E"/>
                </a:solidFill>
                <a:latin typeface="+mj-lt"/>
              </a:rPr>
              <a:t>Results</a:t>
            </a:r>
          </a:p>
        </p:txBody>
      </p:sp>
      <p:sp>
        <p:nvSpPr>
          <p:cNvPr id="24" name="Text Placeholder 2">
            <a:extLst>
              <a:ext uri="{FF2B5EF4-FFF2-40B4-BE49-F238E27FC236}">
                <a16:creationId xmlns:a16="http://schemas.microsoft.com/office/drawing/2014/main" id="{04C36588-E476-B272-7458-D537E0A99D2C}"/>
              </a:ext>
            </a:extLst>
          </p:cNvPr>
          <p:cNvSpPr txBox="1">
            <a:spLocks/>
          </p:cNvSpPr>
          <p:nvPr/>
        </p:nvSpPr>
        <p:spPr>
          <a:xfrm>
            <a:off x="844789" y="1593850"/>
            <a:ext cx="454532" cy="3048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150" kern="1200">
                <a:solidFill>
                  <a:schemeClr val="tx1"/>
                </a:solidFill>
                <a:latin typeface="+mn-lt"/>
                <a:ea typeface="+mn-ea"/>
                <a:cs typeface="+mn-cs"/>
              </a:defRPr>
            </a:lvl1pPr>
            <a:lvl2pPr marL="174625" indent="-171450" algn="l" defTabSz="914400" rtl="0" eaLnBrk="1" latinLnBrk="0" hangingPunct="1">
              <a:lnSpc>
                <a:spcPct val="90000"/>
              </a:lnSpc>
              <a:spcBef>
                <a:spcPts val="500"/>
              </a:spcBef>
              <a:buFont typeface="Arial" panose="020B0604020202020204" pitchFamily="34" charset="0"/>
              <a:buChar char="•"/>
              <a:defRPr sz="1150" kern="1200">
                <a:solidFill>
                  <a:schemeClr val="tx1"/>
                </a:solidFill>
                <a:latin typeface="+mn-lt"/>
                <a:ea typeface="+mn-ea"/>
                <a:cs typeface="+mn-cs"/>
              </a:defRPr>
            </a:lvl2pPr>
            <a:lvl3pPr marL="341313" indent="-171450" algn="l" defTabSz="914400" rtl="0" eaLnBrk="1" latinLnBrk="0" hangingPunct="1">
              <a:lnSpc>
                <a:spcPct val="90000"/>
              </a:lnSpc>
              <a:spcBef>
                <a:spcPts val="500"/>
              </a:spcBef>
              <a:buFont typeface="Arial" panose="020B0604020202020204" pitchFamily="34" charset="0"/>
              <a:buChar char="•"/>
              <a:defRPr sz="1150" kern="1200">
                <a:solidFill>
                  <a:schemeClr val="tx1"/>
                </a:solidFill>
                <a:latin typeface="+mn-lt"/>
                <a:ea typeface="+mn-ea"/>
                <a:cs typeface="+mn-cs"/>
              </a:defRPr>
            </a:lvl3pPr>
            <a:lvl4pPr marL="515938" indent="-171450" algn="l" defTabSz="914400" rtl="0" eaLnBrk="1" latinLnBrk="0" hangingPunct="1">
              <a:lnSpc>
                <a:spcPct val="90000"/>
              </a:lnSpc>
              <a:spcBef>
                <a:spcPts val="500"/>
              </a:spcBef>
              <a:buFont typeface="Arial" panose="020B0604020202020204" pitchFamily="34" charset="0"/>
              <a:buChar char="•"/>
              <a:defRPr sz="1150" kern="1200">
                <a:solidFill>
                  <a:schemeClr val="tx1"/>
                </a:solidFill>
                <a:latin typeface="+mn-lt"/>
                <a:ea typeface="+mn-ea"/>
                <a:cs typeface="+mn-cs"/>
              </a:defRPr>
            </a:lvl4pPr>
            <a:lvl5pPr marL="688975" indent="-171450" algn="l" defTabSz="914400" rtl="0" eaLnBrk="1" latinLnBrk="0" hangingPunct="1">
              <a:lnSpc>
                <a:spcPct val="90000"/>
              </a:lnSpc>
              <a:spcBef>
                <a:spcPts val="500"/>
              </a:spcBef>
              <a:buFont typeface="Arial" panose="020B0604020202020204" pitchFamily="34" charset="0"/>
              <a:buChar char="•"/>
              <a:defRPr sz="11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50" dirty="0">
                <a:solidFill>
                  <a:schemeClr val="bg1"/>
                </a:solidFill>
                <a:latin typeface="+mj-lt"/>
              </a:rPr>
              <a:t>3</a:t>
            </a:r>
          </a:p>
        </p:txBody>
      </p:sp>
    </p:spTree>
    <p:extLst>
      <p:ext uri="{BB962C8B-B14F-4D97-AF65-F5344CB8AC3E}">
        <p14:creationId xmlns:p14="http://schemas.microsoft.com/office/powerpoint/2010/main" val="4150719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220149D-B8C6-69D2-5F88-D38F652CCDC4}"/>
              </a:ext>
            </a:extLst>
          </p:cNvPr>
          <p:cNvSpPr>
            <a:spLocks noGrp="1"/>
          </p:cNvSpPr>
          <p:nvPr>
            <p:ph type="body" sz="quarter" idx="25"/>
          </p:nvPr>
        </p:nvSpPr>
        <p:spPr>
          <a:xfrm>
            <a:off x="4583113" y="1808163"/>
            <a:ext cx="2827780" cy="4319681"/>
          </a:xfrm>
        </p:spPr>
        <p:txBody>
          <a:bodyPr/>
          <a:lstStyle/>
          <a:p>
            <a:r>
              <a:rPr lang="en-GB" dirty="0"/>
              <a:t>The spokesperson says: “Thanks to Lenovo’s global footprint, we never need to worry about device management and maintenance. If an employee encounters a technical issue with their device, they can contact Lenovo Premier Support Plus no matter when or where they need help for remote support 24/7/365, or send their device to a local Lenovo Repair Center.”</a:t>
            </a:r>
          </a:p>
        </p:txBody>
      </p:sp>
      <p:sp>
        <p:nvSpPr>
          <p:cNvPr id="2" name="Text Placeholder 13">
            <a:extLst>
              <a:ext uri="{FF2B5EF4-FFF2-40B4-BE49-F238E27FC236}">
                <a16:creationId xmlns:a16="http://schemas.microsoft.com/office/drawing/2014/main" id="{F141D3E9-028C-E51D-8643-FF9EDAAE936A}"/>
              </a:ext>
            </a:extLst>
          </p:cNvPr>
          <p:cNvSpPr>
            <a:spLocks noGrp="1"/>
          </p:cNvSpPr>
          <p:nvPr>
            <p:ph type="body" sz="quarter" idx="14"/>
          </p:nvPr>
        </p:nvSpPr>
        <p:spPr>
          <a:xfrm>
            <a:off x="8851813" y="1808164"/>
            <a:ext cx="1816178" cy="462501"/>
          </a:xfrm>
          <a:prstGeom prst="rect">
            <a:avLst/>
          </a:prstGeom>
        </p:spPr>
        <p:txBody>
          <a:bodyPr/>
          <a:lstStyle>
            <a:lvl1pPr>
              <a:defRPr sz="1000" b="0" i="0">
                <a:solidFill>
                  <a:schemeClr val="tx2"/>
                </a:solidFill>
                <a:latin typeface="Gotham Medium" pitchFamily="2" charset="0"/>
                <a:cs typeface="Gotham Medium" pitchFamily="2" charset="0"/>
              </a:defRPr>
            </a:lvl1pPr>
          </a:lstStyle>
          <a:p>
            <a:pPr lvl="0"/>
            <a:r>
              <a:rPr lang="en-GB" dirty="0"/>
              <a:t>Streamlines IT management in one single contract framework with simplified, predictable payments</a:t>
            </a:r>
            <a:endParaRPr lang="en-US" dirty="0"/>
          </a:p>
        </p:txBody>
      </p:sp>
      <p:sp>
        <p:nvSpPr>
          <p:cNvPr id="6" name="Oval 5">
            <a:extLst>
              <a:ext uri="{FF2B5EF4-FFF2-40B4-BE49-F238E27FC236}">
                <a16:creationId xmlns:a16="http://schemas.microsoft.com/office/drawing/2014/main" id="{AC67EE58-B745-FD9B-B3BB-206E4EFCAADA}"/>
              </a:ext>
            </a:extLst>
          </p:cNvPr>
          <p:cNvSpPr/>
          <p:nvPr/>
        </p:nvSpPr>
        <p:spPr>
          <a:xfrm>
            <a:off x="8375652" y="1808163"/>
            <a:ext cx="215900" cy="215900"/>
          </a:xfrm>
          <a:prstGeom prst="ellipse">
            <a:avLst/>
          </a:prstGeom>
          <a:solidFill>
            <a:srgbClr val="FFB9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Checkmark with solid fill">
            <a:extLst>
              <a:ext uri="{FF2B5EF4-FFF2-40B4-BE49-F238E27FC236}">
                <a16:creationId xmlns:a16="http://schemas.microsoft.com/office/drawing/2014/main" id="{3A675CB2-86EE-3180-BFBC-A520040708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17633" y="1854199"/>
            <a:ext cx="139383" cy="139383"/>
          </a:xfrm>
          <a:prstGeom prst="rect">
            <a:avLst/>
          </a:prstGeom>
        </p:spPr>
      </p:pic>
      <p:sp>
        <p:nvSpPr>
          <p:cNvPr id="8" name="Text Placeholder 13">
            <a:extLst>
              <a:ext uri="{FF2B5EF4-FFF2-40B4-BE49-F238E27FC236}">
                <a16:creationId xmlns:a16="http://schemas.microsoft.com/office/drawing/2014/main" id="{3B46DCD1-7798-59AD-A302-A1456B567832}"/>
              </a:ext>
            </a:extLst>
          </p:cNvPr>
          <p:cNvSpPr>
            <a:spLocks noGrp="1"/>
          </p:cNvSpPr>
          <p:nvPr>
            <p:ph type="body" sz="quarter" idx="26"/>
          </p:nvPr>
        </p:nvSpPr>
        <p:spPr>
          <a:xfrm>
            <a:off x="8851813" y="3223263"/>
            <a:ext cx="1957269" cy="462502"/>
          </a:xfrm>
          <a:prstGeom prst="rect">
            <a:avLst/>
          </a:prstGeom>
        </p:spPr>
        <p:txBody>
          <a:bodyPr/>
          <a:lstStyle>
            <a:lvl1pPr>
              <a:defRPr sz="1000" b="0" i="0">
                <a:solidFill>
                  <a:schemeClr val="tx2"/>
                </a:solidFill>
                <a:latin typeface="Gotham Medium" pitchFamily="2" charset="0"/>
                <a:cs typeface="Gotham Medium" pitchFamily="2" charset="0"/>
              </a:defRPr>
            </a:lvl1pPr>
          </a:lstStyle>
          <a:p>
            <a:pPr lvl="0"/>
            <a:r>
              <a:rPr lang="en-GB" dirty="0"/>
              <a:t>Ensures secure data disposal with the highest standard of data destruction</a:t>
            </a:r>
            <a:endParaRPr lang="en-US" dirty="0"/>
          </a:p>
        </p:txBody>
      </p:sp>
      <p:sp>
        <p:nvSpPr>
          <p:cNvPr id="9" name="Oval 8">
            <a:extLst>
              <a:ext uri="{FF2B5EF4-FFF2-40B4-BE49-F238E27FC236}">
                <a16:creationId xmlns:a16="http://schemas.microsoft.com/office/drawing/2014/main" id="{AFB86F5C-6166-C453-09C9-64899C366950}"/>
              </a:ext>
            </a:extLst>
          </p:cNvPr>
          <p:cNvSpPr/>
          <p:nvPr/>
        </p:nvSpPr>
        <p:spPr>
          <a:xfrm>
            <a:off x="8375653" y="3223262"/>
            <a:ext cx="215900" cy="215900"/>
          </a:xfrm>
          <a:prstGeom prst="ellipse">
            <a:avLst/>
          </a:prstGeom>
          <a:solidFill>
            <a:srgbClr val="B82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Checkmark with solid fill">
            <a:extLst>
              <a:ext uri="{FF2B5EF4-FFF2-40B4-BE49-F238E27FC236}">
                <a16:creationId xmlns:a16="http://schemas.microsoft.com/office/drawing/2014/main" id="{E421D58D-C308-3979-F272-F64719578C5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17634" y="3269298"/>
            <a:ext cx="139383" cy="139383"/>
          </a:xfrm>
          <a:prstGeom prst="rect">
            <a:avLst/>
          </a:prstGeom>
        </p:spPr>
      </p:pic>
      <p:sp>
        <p:nvSpPr>
          <p:cNvPr id="11" name="Text Placeholder 13">
            <a:extLst>
              <a:ext uri="{FF2B5EF4-FFF2-40B4-BE49-F238E27FC236}">
                <a16:creationId xmlns:a16="http://schemas.microsoft.com/office/drawing/2014/main" id="{DFD9610E-344A-1C9F-5241-5E54EADEB1E2}"/>
              </a:ext>
            </a:extLst>
          </p:cNvPr>
          <p:cNvSpPr>
            <a:spLocks noGrp="1"/>
          </p:cNvSpPr>
          <p:nvPr>
            <p:ph type="body" sz="quarter" idx="27"/>
          </p:nvPr>
        </p:nvSpPr>
        <p:spPr>
          <a:xfrm>
            <a:off x="8837894" y="4638362"/>
            <a:ext cx="2089091" cy="462501"/>
          </a:xfrm>
          <a:prstGeom prst="rect">
            <a:avLst/>
          </a:prstGeom>
        </p:spPr>
        <p:txBody>
          <a:bodyPr/>
          <a:lstStyle>
            <a:lvl1pPr>
              <a:defRPr sz="1000" b="0" i="0">
                <a:solidFill>
                  <a:schemeClr val="tx2"/>
                </a:solidFill>
                <a:latin typeface="Gotham Medium" pitchFamily="2" charset="0"/>
                <a:cs typeface="Gotham Medium" pitchFamily="2" charset="0"/>
              </a:defRPr>
            </a:lvl1pPr>
          </a:lstStyle>
          <a:p>
            <a:pPr lvl="0"/>
            <a:r>
              <a:rPr lang="en-GB" dirty="0"/>
              <a:t>Unifies operation and maintenance; consistent global deployment with standardized procurement worldwide</a:t>
            </a:r>
            <a:endParaRPr lang="en-US" dirty="0"/>
          </a:p>
        </p:txBody>
      </p:sp>
      <p:sp>
        <p:nvSpPr>
          <p:cNvPr id="12" name="Oval 11">
            <a:extLst>
              <a:ext uri="{FF2B5EF4-FFF2-40B4-BE49-F238E27FC236}">
                <a16:creationId xmlns:a16="http://schemas.microsoft.com/office/drawing/2014/main" id="{D9673DB8-3ED4-150E-56D1-AC7E67782FBB}"/>
              </a:ext>
            </a:extLst>
          </p:cNvPr>
          <p:cNvSpPr/>
          <p:nvPr/>
        </p:nvSpPr>
        <p:spPr>
          <a:xfrm>
            <a:off x="8361735" y="4638362"/>
            <a:ext cx="215900" cy="215900"/>
          </a:xfrm>
          <a:prstGeom prst="ellipse">
            <a:avLst/>
          </a:prstGeom>
          <a:solidFill>
            <a:srgbClr val="F26A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Checkmark with solid fill">
            <a:extLst>
              <a:ext uri="{FF2B5EF4-FFF2-40B4-BE49-F238E27FC236}">
                <a16:creationId xmlns:a16="http://schemas.microsoft.com/office/drawing/2014/main" id="{5D2DC123-4D5E-E09B-39C2-4DAA31945B1B}"/>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403716" y="4684398"/>
            <a:ext cx="139383" cy="139383"/>
          </a:xfrm>
          <a:prstGeom prst="rect">
            <a:avLst/>
          </a:prstGeom>
        </p:spPr>
      </p:pic>
    </p:spTree>
    <p:extLst>
      <p:ext uri="{BB962C8B-B14F-4D97-AF65-F5344CB8AC3E}">
        <p14:creationId xmlns:p14="http://schemas.microsoft.com/office/powerpoint/2010/main" val="3329735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A picture containing diagram&#10;&#10;Description automatically generated">
            <a:extLst>
              <a:ext uri="{FF2B5EF4-FFF2-40B4-BE49-F238E27FC236}">
                <a16:creationId xmlns:a16="http://schemas.microsoft.com/office/drawing/2014/main" id="{D3A12B2D-4EC5-408B-7272-7640EFE0B4FA}"/>
              </a:ext>
            </a:extLst>
          </p:cNvPr>
          <p:cNvPicPr>
            <a:picLocks noGrp="1" noChangeAspect="1"/>
          </p:cNvPicPr>
          <p:nvPr>
            <p:ph type="pic" sz="quarter" idx="26"/>
          </p:nvPr>
        </p:nvPicPr>
        <p:blipFill>
          <a:blip r:embed="rId2" cstate="screen">
            <a:extLst>
              <a:ext uri="{28A0092B-C50C-407E-A947-70E740481C1C}">
                <a14:useLocalDpi xmlns:a14="http://schemas.microsoft.com/office/drawing/2010/main"/>
              </a:ext>
            </a:extLst>
          </a:blip>
          <a:srcRect/>
          <a:stretch>
            <a:fillRect/>
          </a:stretch>
        </p:blipFill>
        <p:spPr/>
      </p:pic>
      <p:sp>
        <p:nvSpPr>
          <p:cNvPr id="3" name="Text Placeholder 2">
            <a:extLst>
              <a:ext uri="{FF2B5EF4-FFF2-40B4-BE49-F238E27FC236}">
                <a16:creationId xmlns:a16="http://schemas.microsoft.com/office/drawing/2014/main" id="{525DE16F-9D10-5C3D-8060-B32AD3B4D838}"/>
              </a:ext>
            </a:extLst>
          </p:cNvPr>
          <p:cNvSpPr>
            <a:spLocks noGrp="1"/>
          </p:cNvSpPr>
          <p:nvPr>
            <p:ph type="body" sz="quarter" idx="25"/>
          </p:nvPr>
        </p:nvSpPr>
        <p:spPr>
          <a:xfrm>
            <a:off x="720328" y="2172748"/>
            <a:ext cx="4776706" cy="1466184"/>
          </a:xfrm>
        </p:spPr>
        <p:txBody>
          <a:bodyPr/>
          <a:lstStyle/>
          <a:p>
            <a:r>
              <a:rPr lang="en-GB" dirty="0"/>
              <a:t>Throughout the evaluation phase and beyond, Lenovo strived to create the optimal solution for the company’s specific business needs.</a:t>
            </a:r>
          </a:p>
          <a:p>
            <a:r>
              <a:rPr lang="en-GB" dirty="0"/>
              <a:t>“From the outset, </a:t>
            </a:r>
            <a:r>
              <a:rPr lang="en-GB" dirty="0" err="1"/>
              <a:t>TruScale</a:t>
            </a:r>
            <a:r>
              <a:rPr lang="en-GB" dirty="0"/>
              <a:t> DaaS experts worked closely with us to help find the optimal funding arrangement,” explains the spokesperson. “As well as helping us calculate our total-cost-of-ownership savings, Lenovo demonstrated how </a:t>
            </a:r>
            <a:r>
              <a:rPr lang="en-GB" dirty="0" err="1"/>
              <a:t>TruScale</a:t>
            </a:r>
            <a:r>
              <a:rPr lang="en-GB" dirty="0"/>
              <a:t> DaaS would enable us to stay in full compliance with our internal information security and data governance policies by securely wiping every device when it reaches end of life.”</a:t>
            </a:r>
          </a:p>
        </p:txBody>
      </p:sp>
      <p:sp>
        <p:nvSpPr>
          <p:cNvPr id="4" name="Title 3">
            <a:extLst>
              <a:ext uri="{FF2B5EF4-FFF2-40B4-BE49-F238E27FC236}">
                <a16:creationId xmlns:a16="http://schemas.microsoft.com/office/drawing/2014/main" id="{A531DAC0-AF30-4D0B-9D7D-A3BCC6385E23}"/>
              </a:ext>
            </a:extLst>
          </p:cNvPr>
          <p:cNvSpPr>
            <a:spLocks noGrp="1"/>
          </p:cNvSpPr>
          <p:nvPr>
            <p:ph type="title"/>
          </p:nvPr>
        </p:nvSpPr>
        <p:spPr>
          <a:xfrm>
            <a:off x="720327" y="1130399"/>
            <a:ext cx="5090268" cy="755650"/>
          </a:xfrm>
        </p:spPr>
        <p:txBody>
          <a:bodyPr/>
          <a:lstStyle/>
          <a:p>
            <a:r>
              <a:rPr lang="en-US" dirty="0"/>
              <a:t>Why </a:t>
            </a:r>
            <a:r>
              <a:rPr lang="en-US" dirty="0">
                <a:solidFill>
                  <a:srgbClr val="E1251B"/>
                </a:solidFill>
              </a:rPr>
              <a:t>Lenovo</a:t>
            </a:r>
            <a:r>
              <a:rPr lang="en-US" dirty="0"/>
              <a:t>?</a:t>
            </a:r>
          </a:p>
        </p:txBody>
      </p:sp>
    </p:spTree>
    <p:extLst>
      <p:ext uri="{BB962C8B-B14F-4D97-AF65-F5344CB8AC3E}">
        <p14:creationId xmlns:p14="http://schemas.microsoft.com/office/powerpoint/2010/main" val="3588303571"/>
      </p:ext>
    </p:extLst>
  </p:cSld>
  <p:clrMapOvr>
    <a:masterClrMapping/>
  </p:clrMapOvr>
</p:sld>
</file>

<file path=ppt/theme/theme1.xml><?xml version="1.0" encoding="utf-8"?>
<a:theme xmlns:a="http://schemas.openxmlformats.org/drawingml/2006/main" name="Office Theme">
  <a:themeElements>
    <a:clrScheme name="Lenovo Colors 2022">
      <a:dk1>
        <a:srgbClr val="1E0013"/>
      </a:dk1>
      <a:lt1>
        <a:sysClr val="window" lastClr="FFFFFF"/>
      </a:lt1>
      <a:dk2>
        <a:srgbClr val="4E444E"/>
      </a:dk2>
      <a:lt2>
        <a:srgbClr val="EAEEF5"/>
      </a:lt2>
      <a:accent1>
        <a:srgbClr val="E1251B"/>
      </a:accent1>
      <a:accent2>
        <a:srgbClr val="7A126B"/>
      </a:accent2>
      <a:accent3>
        <a:srgbClr val="294E95"/>
      </a:accent3>
      <a:accent4>
        <a:srgbClr val="F26A52"/>
      </a:accent4>
      <a:accent5>
        <a:srgbClr val="B8252E"/>
      </a:accent5>
      <a:accent6>
        <a:srgbClr val="F0C7BF"/>
      </a:accent6>
      <a:hlink>
        <a:srgbClr val="E1251B"/>
      </a:hlink>
      <a:folHlink>
        <a:srgbClr val="7A126B"/>
      </a:folHlink>
    </a:clrScheme>
    <a:fontScheme name="Lenovo Font Theme 2022">
      <a:majorFont>
        <a:latin typeface="Gotham-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1120</Words>
  <Application>Microsoft Office PowerPoint</Application>
  <PresentationFormat>Widescreen</PresentationFormat>
  <Paragraphs>36</Paragraphs>
  <Slides>10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Gotham Book</vt:lpstr>
      <vt:lpstr>Gotham-Medium</vt:lpstr>
      <vt:lpstr>Gotham Light</vt:lpstr>
      <vt:lpstr>Gotham-Bold</vt:lpstr>
      <vt:lpstr>Arial</vt:lpstr>
      <vt:lpstr>Gotham Bold</vt:lpstr>
      <vt:lpstr>Montserrat</vt:lpstr>
      <vt:lpstr>Gotham Medium</vt:lpstr>
      <vt:lpstr>Office Theme</vt:lpstr>
      <vt:lpstr>Empowering global employees to innovate with the latest technology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Lenovo?</vt:lpstr>
      <vt:lpstr>PowerPoint Presentation</vt:lpstr>
    </vt:vector>
  </TitlesOfParts>
  <Company>Lenovo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car manufacturer: Empowering global employees to innovate with the latest technology</dc:title>
  <dc:creator>Lenovo</dc:creator>
  <cp:lastModifiedBy>Helena Newbold</cp:lastModifiedBy>
  <cp:revision>82</cp:revision>
  <cp:lastPrinted>2022-05-19T21:51:44Z</cp:lastPrinted>
  <dcterms:created xsi:type="dcterms:W3CDTF">2022-05-17T22:10:58Z</dcterms:created>
  <dcterms:modified xsi:type="dcterms:W3CDTF">2023-12-20T10:37:39Z</dcterms:modified>
</cp:coreProperties>
</file>